
<file path=[Content_Types].xml><?xml version="1.0" encoding="utf-8"?>
<Types xmlns="http://schemas.openxmlformats.org/package/2006/content-types"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3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4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5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6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7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8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22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26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60" r:id="rId2"/>
    <p:sldId id="302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4" r:id="rId14"/>
    <p:sldId id="315" r:id="rId15"/>
    <p:sldId id="327" r:id="rId16"/>
    <p:sldId id="328" r:id="rId17"/>
    <p:sldId id="329" r:id="rId18"/>
    <p:sldId id="330" r:id="rId19"/>
    <p:sldId id="332" r:id="rId20"/>
    <p:sldId id="333" r:id="rId21"/>
    <p:sldId id="336" r:id="rId22"/>
    <p:sldId id="338" r:id="rId23"/>
    <p:sldId id="339" r:id="rId24"/>
    <p:sldId id="340" r:id="rId25"/>
    <p:sldId id="341" r:id="rId26"/>
    <p:sldId id="342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7531"/>
    <a:srgbClr val="A52439"/>
    <a:srgbClr val="5E8945"/>
    <a:srgbClr val="EEEB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3564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E9E547-3C66-4E5D-9D07-0515EED2B913}" type="doc">
      <dgm:prSet loTypeId="urn:microsoft.com/office/officeart/2005/8/layout/default" loCatId="list" qsTypeId="urn:microsoft.com/office/officeart/2005/8/quickstyle/simple5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F9022B54-68C2-4973-9A00-460029290542}">
      <dgm:prSet phldrT="[Text]"/>
      <dgm:spPr/>
      <dgm:t>
        <a:bodyPr/>
        <a:lstStyle/>
        <a:p>
          <a:r>
            <a:rPr lang="en-US" dirty="0" smtClean="0"/>
            <a:t>Discuss the importance of project management, feasibility assessment, documentation, and data and information gathering techniques</a:t>
          </a:r>
          <a:endParaRPr lang="en-US" dirty="0"/>
        </a:p>
      </dgm:t>
    </dgm:pt>
    <dgm:pt modelId="{0EBC0F7C-C083-479E-822C-AA3F278D062A}" type="parTrans" cxnId="{A36A33C9-5EC3-4472-82B9-956D1373C0B4}">
      <dgm:prSet/>
      <dgm:spPr/>
      <dgm:t>
        <a:bodyPr/>
        <a:lstStyle/>
        <a:p>
          <a:endParaRPr lang="en-US"/>
        </a:p>
      </dgm:t>
    </dgm:pt>
    <dgm:pt modelId="{AEC43A17-FDDC-4261-BB01-B6005B7A4552}" type="sibTrans" cxnId="{A36A33C9-5EC3-4472-82B9-956D1373C0B4}">
      <dgm:prSet/>
      <dgm:spPr/>
      <dgm:t>
        <a:bodyPr/>
        <a:lstStyle/>
        <a:p>
          <a:endParaRPr lang="en-US"/>
        </a:p>
      </dgm:t>
    </dgm:pt>
    <dgm:pt modelId="{0CCEBAFF-8DAB-4843-9E3E-4589CD6857AE}">
      <dgm:prSet/>
      <dgm:spPr/>
      <dgm:t>
        <a:bodyPr/>
        <a:lstStyle/>
        <a:p>
          <a:r>
            <a:rPr lang="en-US" dirty="0" smtClean="0"/>
            <a:t>Discuss the purpose of each system development phase</a:t>
          </a:r>
        </a:p>
      </dgm:t>
    </dgm:pt>
    <dgm:pt modelId="{621A2813-1500-493C-85AE-89D05FA2D38C}" type="parTrans" cxnId="{5F4F491C-D6F3-4C77-9D9A-FEA890148B70}">
      <dgm:prSet/>
      <dgm:spPr/>
      <dgm:t>
        <a:bodyPr/>
        <a:lstStyle/>
        <a:p>
          <a:endParaRPr lang="en-US"/>
        </a:p>
      </dgm:t>
    </dgm:pt>
    <dgm:pt modelId="{1BEEE315-EE46-498E-807C-39DDE2F84790}" type="sibTrans" cxnId="{5F4F491C-D6F3-4C77-9D9A-FEA890148B70}">
      <dgm:prSet/>
      <dgm:spPr/>
      <dgm:t>
        <a:bodyPr/>
        <a:lstStyle/>
        <a:p>
          <a:endParaRPr lang="en-US"/>
        </a:p>
      </dgm:t>
    </dgm:pt>
    <dgm:pt modelId="{46A1C575-DE29-4021-A28C-E1E7FA78085E}" type="pres">
      <dgm:prSet presAssocID="{3DE9E547-3C66-4E5D-9D07-0515EED2B91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43CDCF3-D5B2-4556-A6FF-1FBA940E878F}" type="pres">
      <dgm:prSet presAssocID="{F9022B54-68C2-4973-9A00-460029290542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066D3B-676A-41CA-98B3-C0905E22B6EF}" type="pres">
      <dgm:prSet presAssocID="{AEC43A17-FDDC-4261-BB01-B6005B7A4552}" presName="sibTrans" presStyleCnt="0"/>
      <dgm:spPr/>
      <dgm:t>
        <a:bodyPr/>
        <a:lstStyle/>
        <a:p>
          <a:endParaRPr lang="en-US"/>
        </a:p>
      </dgm:t>
    </dgm:pt>
    <dgm:pt modelId="{5217FEC4-483F-4515-8993-C1C78F313454}" type="pres">
      <dgm:prSet presAssocID="{0CCEBAFF-8DAB-4843-9E3E-4589CD6857AE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36A33C9-5EC3-4472-82B9-956D1373C0B4}" srcId="{3DE9E547-3C66-4E5D-9D07-0515EED2B913}" destId="{F9022B54-68C2-4973-9A00-460029290542}" srcOrd="0" destOrd="0" parTransId="{0EBC0F7C-C083-479E-822C-AA3F278D062A}" sibTransId="{AEC43A17-FDDC-4261-BB01-B6005B7A4552}"/>
    <dgm:cxn modelId="{DB5CF76F-016D-4F32-AE1E-423FE30EF2F6}" type="presOf" srcId="{F9022B54-68C2-4973-9A00-460029290542}" destId="{E43CDCF3-D5B2-4556-A6FF-1FBA940E878F}" srcOrd="0" destOrd="0" presId="urn:microsoft.com/office/officeart/2005/8/layout/default"/>
    <dgm:cxn modelId="{5F4F491C-D6F3-4C77-9D9A-FEA890148B70}" srcId="{3DE9E547-3C66-4E5D-9D07-0515EED2B913}" destId="{0CCEBAFF-8DAB-4843-9E3E-4589CD6857AE}" srcOrd="1" destOrd="0" parTransId="{621A2813-1500-493C-85AE-89D05FA2D38C}" sibTransId="{1BEEE315-EE46-498E-807C-39DDE2F84790}"/>
    <dgm:cxn modelId="{C30AA0E8-BCB3-4CBC-9E92-5E3F73C559BA}" type="presOf" srcId="{0CCEBAFF-8DAB-4843-9E3E-4589CD6857AE}" destId="{5217FEC4-483F-4515-8993-C1C78F313454}" srcOrd="0" destOrd="0" presId="urn:microsoft.com/office/officeart/2005/8/layout/default"/>
    <dgm:cxn modelId="{36C3BEF2-2DBA-42EB-9810-973BE445D0C7}" type="presOf" srcId="{3DE9E547-3C66-4E5D-9D07-0515EED2B913}" destId="{46A1C575-DE29-4021-A28C-E1E7FA78085E}" srcOrd="0" destOrd="0" presId="urn:microsoft.com/office/officeart/2005/8/layout/default"/>
    <dgm:cxn modelId="{C6831F33-A671-4D3A-9651-E6901DF4D6AC}" type="presParOf" srcId="{46A1C575-DE29-4021-A28C-E1E7FA78085E}" destId="{E43CDCF3-D5B2-4556-A6FF-1FBA940E878F}" srcOrd="0" destOrd="0" presId="urn:microsoft.com/office/officeart/2005/8/layout/default"/>
    <dgm:cxn modelId="{23A16BBC-1098-40CF-A0D5-9C900233786D}" type="presParOf" srcId="{46A1C575-DE29-4021-A28C-E1E7FA78085E}" destId="{54066D3B-676A-41CA-98B3-C0905E22B6EF}" srcOrd="1" destOrd="0" presId="urn:microsoft.com/office/officeart/2005/8/layout/default"/>
    <dgm:cxn modelId="{FFBE8ECA-EE0A-4459-8004-CAED62D12F24}" type="presParOf" srcId="{46A1C575-DE29-4021-A28C-E1E7FA78085E}" destId="{5217FEC4-483F-4515-8993-C1C78F313454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8C0EE11-B440-4E4B-A476-DCC9A91CE2D6}" type="doc">
      <dgm:prSet loTypeId="urn:microsoft.com/office/officeart/2005/8/layout/default" loCatId="list" qsTypeId="urn:microsoft.com/office/officeart/2005/8/quickstyle/simple5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C2F1AE72-4C96-4FE8-86A2-DB6032EE0EF4}">
      <dgm:prSet phldrT="[Text]"/>
      <dgm:spPr/>
      <dgm:t>
        <a:bodyPr/>
        <a:lstStyle/>
        <a:p>
          <a:r>
            <a:rPr lang="en-US" b="1" dirty="0" smtClean="0"/>
            <a:t>Packaged software</a:t>
          </a:r>
          <a:endParaRPr lang="en-US" b="1" dirty="0"/>
        </a:p>
      </dgm:t>
    </dgm:pt>
    <dgm:pt modelId="{B9E73EF7-F1F4-43CE-8456-3E0B392C01CD}" type="parTrans" cxnId="{D7F25570-0957-4C9E-84E1-A11DD73FB24C}">
      <dgm:prSet/>
      <dgm:spPr/>
      <dgm:t>
        <a:bodyPr/>
        <a:lstStyle/>
        <a:p>
          <a:endParaRPr lang="en-US"/>
        </a:p>
      </dgm:t>
    </dgm:pt>
    <dgm:pt modelId="{5BA0CFD2-F4B4-4242-A3FC-09AE9B3C593B}" type="sibTrans" cxnId="{D7F25570-0957-4C9E-84E1-A11DD73FB24C}">
      <dgm:prSet/>
      <dgm:spPr/>
      <dgm:t>
        <a:bodyPr/>
        <a:lstStyle/>
        <a:p>
          <a:endParaRPr lang="en-US"/>
        </a:p>
      </dgm:t>
    </dgm:pt>
    <dgm:pt modelId="{DD005F41-511E-4CAB-A869-3227FC8F09E1}">
      <dgm:prSet phldrT="[Text]"/>
      <dgm:spPr/>
      <dgm:t>
        <a:bodyPr/>
        <a:lstStyle/>
        <a:p>
          <a:r>
            <a:rPr lang="en-US" b="1" dirty="0" smtClean="0"/>
            <a:t>Custom software</a:t>
          </a:r>
          <a:endParaRPr lang="en-US" b="1" dirty="0"/>
        </a:p>
      </dgm:t>
    </dgm:pt>
    <dgm:pt modelId="{24D74113-83B4-4B31-9699-264765FD0D8B}" type="parTrans" cxnId="{D8D45A4D-958D-4818-9BD9-1526686CD2A8}">
      <dgm:prSet/>
      <dgm:spPr/>
      <dgm:t>
        <a:bodyPr/>
        <a:lstStyle/>
        <a:p>
          <a:endParaRPr lang="en-US"/>
        </a:p>
      </dgm:t>
    </dgm:pt>
    <dgm:pt modelId="{75C69A3B-2490-4CA9-88D9-7AEED34EF74C}" type="sibTrans" cxnId="{D8D45A4D-958D-4818-9BD9-1526686CD2A8}">
      <dgm:prSet/>
      <dgm:spPr/>
      <dgm:t>
        <a:bodyPr/>
        <a:lstStyle/>
        <a:p>
          <a:endParaRPr lang="en-US"/>
        </a:p>
      </dgm:t>
    </dgm:pt>
    <dgm:pt modelId="{D7475E4E-C350-4E33-B7ED-D64E5838C0A4}">
      <dgm:prSet phldrT="[Text]"/>
      <dgm:spPr/>
      <dgm:t>
        <a:bodyPr/>
        <a:lstStyle/>
        <a:p>
          <a:r>
            <a:rPr lang="en-US" b="1" dirty="0" smtClean="0"/>
            <a:t>Outsourcing</a:t>
          </a:r>
          <a:endParaRPr lang="en-US" b="1" dirty="0"/>
        </a:p>
      </dgm:t>
    </dgm:pt>
    <dgm:pt modelId="{C6B1FA08-4378-4419-8E90-47F1825EA52E}" type="parTrans" cxnId="{C1243828-B85F-4CE3-84AB-46AC9E0C1CF6}">
      <dgm:prSet/>
      <dgm:spPr/>
      <dgm:t>
        <a:bodyPr/>
        <a:lstStyle/>
        <a:p>
          <a:endParaRPr lang="en-US"/>
        </a:p>
      </dgm:t>
    </dgm:pt>
    <dgm:pt modelId="{E9B82CB0-0F59-46A0-BA2A-0063BB9964F0}" type="sibTrans" cxnId="{C1243828-B85F-4CE3-84AB-46AC9E0C1CF6}">
      <dgm:prSet/>
      <dgm:spPr/>
      <dgm:t>
        <a:bodyPr/>
        <a:lstStyle/>
        <a:p>
          <a:endParaRPr lang="en-US"/>
        </a:p>
      </dgm:t>
    </dgm:pt>
    <dgm:pt modelId="{0B0177A8-FD58-45A1-B10F-FB15618953F2}" type="pres">
      <dgm:prSet presAssocID="{08C0EE11-B440-4E4B-A476-DCC9A91CE2D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A0EC62C-C806-4BF5-8716-58966E2F1677}" type="pres">
      <dgm:prSet presAssocID="{C2F1AE72-4C96-4FE8-86A2-DB6032EE0EF4}" presName="node" presStyleLbl="node1" presStyleIdx="0" presStyleCnt="3">
        <dgm:presLayoutVars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en-US"/>
        </a:p>
      </dgm:t>
    </dgm:pt>
    <dgm:pt modelId="{159CCB9B-35DB-40A0-B500-83C6B7D98E83}" type="pres">
      <dgm:prSet presAssocID="{5BA0CFD2-F4B4-4242-A3FC-09AE9B3C593B}" presName="sibTrans" presStyleCnt="0"/>
      <dgm:spPr/>
      <dgm:t>
        <a:bodyPr/>
        <a:lstStyle/>
        <a:p>
          <a:endParaRPr lang="en-US"/>
        </a:p>
      </dgm:t>
    </dgm:pt>
    <dgm:pt modelId="{4F96110B-1EAF-47BE-8D19-EEA85765C010}" type="pres">
      <dgm:prSet presAssocID="{DD005F41-511E-4CAB-A869-3227FC8F09E1}" presName="node" presStyleLbl="node1" presStyleIdx="1" presStyleCnt="3">
        <dgm:presLayoutVars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en-US"/>
        </a:p>
      </dgm:t>
    </dgm:pt>
    <dgm:pt modelId="{F1603D04-A701-485A-9835-63A92DB5B438}" type="pres">
      <dgm:prSet presAssocID="{75C69A3B-2490-4CA9-88D9-7AEED34EF74C}" presName="sibTrans" presStyleCnt="0"/>
      <dgm:spPr/>
      <dgm:t>
        <a:bodyPr/>
        <a:lstStyle/>
        <a:p>
          <a:endParaRPr lang="en-US"/>
        </a:p>
      </dgm:t>
    </dgm:pt>
    <dgm:pt modelId="{FF8828B4-B24B-46BE-8425-DB6E499AF575}" type="pres">
      <dgm:prSet presAssocID="{D7475E4E-C350-4E33-B7ED-D64E5838C0A4}" presName="node" presStyleLbl="node1" presStyleIdx="2" presStyleCnt="3">
        <dgm:presLayoutVars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en-US"/>
        </a:p>
      </dgm:t>
    </dgm:pt>
  </dgm:ptLst>
  <dgm:cxnLst>
    <dgm:cxn modelId="{44AF2AF7-B98C-46B2-BEA1-75BF833C580F}" type="presOf" srcId="{08C0EE11-B440-4E4B-A476-DCC9A91CE2D6}" destId="{0B0177A8-FD58-45A1-B10F-FB15618953F2}" srcOrd="0" destOrd="0" presId="urn:microsoft.com/office/officeart/2005/8/layout/default"/>
    <dgm:cxn modelId="{D7F25570-0957-4C9E-84E1-A11DD73FB24C}" srcId="{08C0EE11-B440-4E4B-A476-DCC9A91CE2D6}" destId="{C2F1AE72-4C96-4FE8-86A2-DB6032EE0EF4}" srcOrd="0" destOrd="0" parTransId="{B9E73EF7-F1F4-43CE-8456-3E0B392C01CD}" sibTransId="{5BA0CFD2-F4B4-4242-A3FC-09AE9B3C593B}"/>
    <dgm:cxn modelId="{FBFB6F22-F9DF-4AAC-BF3E-02ADFB4D0227}" type="presOf" srcId="{D7475E4E-C350-4E33-B7ED-D64E5838C0A4}" destId="{FF8828B4-B24B-46BE-8425-DB6E499AF575}" srcOrd="0" destOrd="0" presId="urn:microsoft.com/office/officeart/2005/8/layout/default"/>
    <dgm:cxn modelId="{063EC48E-8FE5-4A62-B951-AE82AD927459}" type="presOf" srcId="{DD005F41-511E-4CAB-A869-3227FC8F09E1}" destId="{4F96110B-1EAF-47BE-8D19-EEA85765C010}" srcOrd="0" destOrd="0" presId="urn:microsoft.com/office/officeart/2005/8/layout/default"/>
    <dgm:cxn modelId="{BBAF0BFF-5400-4977-8499-43CF9808D383}" type="presOf" srcId="{C2F1AE72-4C96-4FE8-86A2-DB6032EE0EF4}" destId="{7A0EC62C-C806-4BF5-8716-58966E2F1677}" srcOrd="0" destOrd="0" presId="urn:microsoft.com/office/officeart/2005/8/layout/default"/>
    <dgm:cxn modelId="{C1243828-B85F-4CE3-84AB-46AC9E0C1CF6}" srcId="{08C0EE11-B440-4E4B-A476-DCC9A91CE2D6}" destId="{D7475E4E-C350-4E33-B7ED-D64E5838C0A4}" srcOrd="2" destOrd="0" parTransId="{C6B1FA08-4378-4419-8E90-47F1825EA52E}" sibTransId="{E9B82CB0-0F59-46A0-BA2A-0063BB9964F0}"/>
    <dgm:cxn modelId="{D8D45A4D-958D-4818-9BD9-1526686CD2A8}" srcId="{08C0EE11-B440-4E4B-A476-DCC9A91CE2D6}" destId="{DD005F41-511E-4CAB-A869-3227FC8F09E1}" srcOrd="1" destOrd="0" parTransId="{24D74113-83B4-4B31-9699-264765FD0D8B}" sibTransId="{75C69A3B-2490-4CA9-88D9-7AEED34EF74C}"/>
    <dgm:cxn modelId="{C20A5766-E1D5-4BAF-903C-2B2A845FF9D5}" type="presParOf" srcId="{0B0177A8-FD58-45A1-B10F-FB15618953F2}" destId="{7A0EC62C-C806-4BF5-8716-58966E2F1677}" srcOrd="0" destOrd="0" presId="urn:microsoft.com/office/officeart/2005/8/layout/default"/>
    <dgm:cxn modelId="{A0E11F0B-22E4-4879-8337-4DDAE231AE77}" type="presParOf" srcId="{0B0177A8-FD58-45A1-B10F-FB15618953F2}" destId="{159CCB9B-35DB-40A0-B500-83C6B7D98E83}" srcOrd="1" destOrd="0" presId="urn:microsoft.com/office/officeart/2005/8/layout/default"/>
    <dgm:cxn modelId="{F6EE04E9-039E-4D2A-9B26-5D042D519252}" type="presParOf" srcId="{0B0177A8-FD58-45A1-B10F-FB15618953F2}" destId="{4F96110B-1EAF-47BE-8D19-EEA85765C010}" srcOrd="2" destOrd="0" presId="urn:microsoft.com/office/officeart/2005/8/layout/default"/>
    <dgm:cxn modelId="{93A2FC54-59F8-4307-B563-F714EC648492}" type="presParOf" srcId="{0B0177A8-FD58-45A1-B10F-FB15618953F2}" destId="{F1603D04-A701-485A-9835-63A92DB5B438}" srcOrd="3" destOrd="0" presId="urn:microsoft.com/office/officeart/2005/8/layout/default"/>
    <dgm:cxn modelId="{1423D9CF-871A-4BD8-80A2-0A4226CDB175}" type="presParOf" srcId="{0B0177A8-FD58-45A1-B10F-FB15618953F2}" destId="{FF8828B4-B24B-46BE-8425-DB6E499AF575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F84EB1F-58FF-4E2A-A0D3-0CA2206A97A8}" type="doc">
      <dgm:prSet loTypeId="urn:microsoft.com/office/officeart/2005/8/layout/default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1F37A375-1D87-4D09-8DD9-9A9D1145EE99}">
      <dgm:prSet phldrT="[Text]"/>
      <dgm:spPr/>
      <dgm:t>
        <a:bodyPr/>
        <a:lstStyle/>
        <a:p>
          <a:r>
            <a:rPr lang="en-US" dirty="0" smtClean="0"/>
            <a:t>Acquire hardware and software</a:t>
          </a:r>
          <a:endParaRPr lang="en-US" dirty="0"/>
        </a:p>
      </dgm:t>
    </dgm:pt>
    <dgm:pt modelId="{8D84C8A9-2E5F-43CA-87EF-3BDDF5DE92D0}" type="parTrans" cxnId="{2E7C4A72-239F-4AB0-9073-25789FB81308}">
      <dgm:prSet/>
      <dgm:spPr/>
      <dgm:t>
        <a:bodyPr/>
        <a:lstStyle/>
        <a:p>
          <a:endParaRPr lang="en-US"/>
        </a:p>
      </dgm:t>
    </dgm:pt>
    <dgm:pt modelId="{47DAF9CD-9343-40DD-A51A-2A073F9B8CBD}" type="sibTrans" cxnId="{2E7C4A72-239F-4AB0-9073-25789FB81308}">
      <dgm:prSet/>
      <dgm:spPr/>
      <dgm:t>
        <a:bodyPr/>
        <a:lstStyle/>
        <a:p>
          <a:endParaRPr lang="en-US"/>
        </a:p>
      </dgm:t>
    </dgm:pt>
    <dgm:pt modelId="{71082AAC-8883-4A8B-998B-4B7C06DD1DB3}">
      <dgm:prSet phldrT="[Text]"/>
      <dgm:spPr/>
      <dgm:t>
        <a:bodyPr/>
        <a:lstStyle/>
        <a:p>
          <a:r>
            <a:rPr lang="en-US" dirty="0" smtClean="0"/>
            <a:t>Develop all of the details of the new or modified information system</a:t>
          </a:r>
          <a:endParaRPr lang="en-US" dirty="0"/>
        </a:p>
      </dgm:t>
    </dgm:pt>
    <dgm:pt modelId="{B57E3AA2-292F-4784-A0AE-37DA43E81A2B}" type="parTrans" cxnId="{C11E5886-68CA-4EA4-ADB8-F494CCDC2D9B}">
      <dgm:prSet/>
      <dgm:spPr/>
      <dgm:t>
        <a:bodyPr/>
        <a:lstStyle/>
        <a:p>
          <a:endParaRPr lang="en-US"/>
        </a:p>
      </dgm:t>
    </dgm:pt>
    <dgm:pt modelId="{FC27DD5F-C055-49E7-B1E6-3332CBA04A83}" type="sibTrans" cxnId="{C11E5886-68CA-4EA4-ADB8-F494CCDC2D9B}">
      <dgm:prSet/>
      <dgm:spPr/>
      <dgm:t>
        <a:bodyPr/>
        <a:lstStyle/>
        <a:p>
          <a:endParaRPr lang="en-US"/>
        </a:p>
      </dgm:t>
    </dgm:pt>
    <dgm:pt modelId="{DDF4EEAC-040A-45BE-973B-E85DA1D98B10}" type="pres">
      <dgm:prSet presAssocID="{6F84EB1F-58FF-4E2A-A0D3-0CA2206A97A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49394CA-8699-42D3-BC8F-8652874B8536}" type="pres">
      <dgm:prSet presAssocID="{1F37A375-1D87-4D09-8DD9-9A9D1145EE99}" presName="node" presStyleLbl="node1" presStyleIdx="0" presStyleCnt="2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336FFBB4-B6E1-49D1-8F75-FF848ABC0491}" type="pres">
      <dgm:prSet presAssocID="{47DAF9CD-9343-40DD-A51A-2A073F9B8CBD}" presName="sibTrans" presStyleCnt="0"/>
      <dgm:spPr/>
      <dgm:t>
        <a:bodyPr/>
        <a:lstStyle/>
        <a:p>
          <a:endParaRPr lang="en-US"/>
        </a:p>
      </dgm:t>
    </dgm:pt>
    <dgm:pt modelId="{E9A6A004-7B77-4E55-B6DC-3CB121D431BC}" type="pres">
      <dgm:prSet presAssocID="{71082AAC-8883-4A8B-998B-4B7C06DD1DB3}" presName="node" presStyleLbl="node1" presStyleIdx="1" presStyleCnt="2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</dgm:ptLst>
  <dgm:cxnLst>
    <dgm:cxn modelId="{AF4D258C-FF4B-4B86-A662-FFD32E776113}" type="presOf" srcId="{71082AAC-8883-4A8B-998B-4B7C06DD1DB3}" destId="{E9A6A004-7B77-4E55-B6DC-3CB121D431BC}" srcOrd="0" destOrd="0" presId="urn:microsoft.com/office/officeart/2005/8/layout/default"/>
    <dgm:cxn modelId="{22321C23-8F2E-4431-B262-1A852177081C}" type="presOf" srcId="{1F37A375-1D87-4D09-8DD9-9A9D1145EE99}" destId="{649394CA-8699-42D3-BC8F-8652874B8536}" srcOrd="0" destOrd="0" presId="urn:microsoft.com/office/officeart/2005/8/layout/default"/>
    <dgm:cxn modelId="{2E7C4A72-239F-4AB0-9073-25789FB81308}" srcId="{6F84EB1F-58FF-4E2A-A0D3-0CA2206A97A8}" destId="{1F37A375-1D87-4D09-8DD9-9A9D1145EE99}" srcOrd="0" destOrd="0" parTransId="{8D84C8A9-2E5F-43CA-87EF-3BDDF5DE92D0}" sibTransId="{47DAF9CD-9343-40DD-A51A-2A073F9B8CBD}"/>
    <dgm:cxn modelId="{C11E5886-68CA-4EA4-ADB8-F494CCDC2D9B}" srcId="{6F84EB1F-58FF-4E2A-A0D3-0CA2206A97A8}" destId="{71082AAC-8883-4A8B-998B-4B7C06DD1DB3}" srcOrd="1" destOrd="0" parTransId="{B57E3AA2-292F-4784-A0AE-37DA43E81A2B}" sibTransId="{FC27DD5F-C055-49E7-B1E6-3332CBA04A83}"/>
    <dgm:cxn modelId="{852EA8B3-4AC3-4C8A-8AB3-F40BE830DE19}" type="presOf" srcId="{6F84EB1F-58FF-4E2A-A0D3-0CA2206A97A8}" destId="{DDF4EEAC-040A-45BE-973B-E85DA1D98B10}" srcOrd="0" destOrd="0" presId="urn:microsoft.com/office/officeart/2005/8/layout/default"/>
    <dgm:cxn modelId="{70A14059-C6B2-43D9-92BA-7DA350E3BC4D}" type="presParOf" srcId="{DDF4EEAC-040A-45BE-973B-E85DA1D98B10}" destId="{649394CA-8699-42D3-BC8F-8652874B8536}" srcOrd="0" destOrd="0" presId="urn:microsoft.com/office/officeart/2005/8/layout/default"/>
    <dgm:cxn modelId="{5B9136FD-36A7-4301-A64C-AB02FB0A35C6}" type="presParOf" srcId="{DDF4EEAC-040A-45BE-973B-E85DA1D98B10}" destId="{336FFBB4-B6E1-49D1-8F75-FF848ABC0491}" srcOrd="1" destOrd="0" presId="urn:microsoft.com/office/officeart/2005/8/layout/default"/>
    <dgm:cxn modelId="{3A0824DD-0D9E-4E83-B07A-A7F11F1FA0B4}" type="presParOf" srcId="{DDF4EEAC-040A-45BE-973B-E85DA1D98B10}" destId="{E9A6A004-7B77-4E55-B6DC-3CB121D431BC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EE79E6B-CC81-41FD-AB2A-B07362542E0E}" type="doc">
      <dgm:prSet loTypeId="urn:microsoft.com/office/officeart/2005/8/layout/hProcess4" loCatId="process" qsTypeId="urn:microsoft.com/office/officeart/2005/8/quickstyle/simple1#2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240168ED-D87A-4119-A942-64B91E6194BD}">
      <dgm:prSet/>
      <dgm:spPr/>
      <dgm:t>
        <a:bodyPr/>
        <a:lstStyle/>
        <a:p>
          <a:r>
            <a:rPr lang="en-US" dirty="0" smtClean="0"/>
            <a:t>Identify technical specifications</a:t>
          </a:r>
          <a:endParaRPr lang="en-US" dirty="0"/>
        </a:p>
      </dgm:t>
    </dgm:pt>
    <dgm:pt modelId="{2D297BF3-6F7B-41A2-BED8-D4E9643427C4}" type="parTrans" cxnId="{A2139B98-B2FD-481C-943A-8F13B840049E}">
      <dgm:prSet/>
      <dgm:spPr/>
      <dgm:t>
        <a:bodyPr/>
        <a:lstStyle/>
        <a:p>
          <a:endParaRPr lang="en-US"/>
        </a:p>
      </dgm:t>
    </dgm:pt>
    <dgm:pt modelId="{EE842CB1-817C-45B3-BF6F-DBDFA73860C3}" type="sibTrans" cxnId="{A2139B98-B2FD-481C-943A-8F13B840049E}">
      <dgm:prSet/>
      <dgm:spPr/>
      <dgm:t>
        <a:bodyPr/>
        <a:lstStyle/>
        <a:p>
          <a:endParaRPr lang="en-US"/>
        </a:p>
      </dgm:t>
    </dgm:pt>
    <dgm:pt modelId="{9795160F-102C-41F3-BE8E-1F9087677B18}">
      <dgm:prSet/>
      <dgm:spPr/>
      <dgm:t>
        <a:bodyPr/>
        <a:lstStyle/>
        <a:p>
          <a:r>
            <a:rPr lang="en-US" dirty="0" smtClean="0"/>
            <a:t>Solicit vendor proposals</a:t>
          </a:r>
          <a:endParaRPr lang="en-US" dirty="0"/>
        </a:p>
      </dgm:t>
    </dgm:pt>
    <dgm:pt modelId="{9FC8F6C4-CF31-49FE-A66F-D5503296F0BD}" type="parTrans" cxnId="{E6A5C083-8BF1-48DC-BCCA-EFD4F1B1AC7E}">
      <dgm:prSet/>
      <dgm:spPr/>
      <dgm:t>
        <a:bodyPr/>
        <a:lstStyle/>
        <a:p>
          <a:endParaRPr lang="en-US"/>
        </a:p>
      </dgm:t>
    </dgm:pt>
    <dgm:pt modelId="{7791EEF5-91EE-4C03-B646-79345FE68AD4}" type="sibTrans" cxnId="{E6A5C083-8BF1-48DC-BCCA-EFD4F1B1AC7E}">
      <dgm:prSet/>
      <dgm:spPr/>
      <dgm:t>
        <a:bodyPr/>
        <a:lstStyle/>
        <a:p>
          <a:endParaRPr lang="en-US"/>
        </a:p>
      </dgm:t>
    </dgm:pt>
    <dgm:pt modelId="{37D395D6-C8FC-4BF9-94B9-2CB6CADC8969}">
      <dgm:prSet/>
      <dgm:spPr/>
      <dgm:t>
        <a:bodyPr/>
        <a:lstStyle/>
        <a:p>
          <a:r>
            <a:rPr lang="en-US" dirty="0" smtClean="0"/>
            <a:t>Test and evaluate vendor proposals</a:t>
          </a:r>
          <a:endParaRPr lang="en-US" dirty="0"/>
        </a:p>
      </dgm:t>
    </dgm:pt>
    <dgm:pt modelId="{D21B3DCD-C834-4A3D-B010-C28832366494}" type="parTrans" cxnId="{2144747A-7C92-45CD-ABDD-DCBC80E50DEE}">
      <dgm:prSet/>
      <dgm:spPr/>
      <dgm:t>
        <a:bodyPr/>
        <a:lstStyle/>
        <a:p>
          <a:endParaRPr lang="en-US"/>
        </a:p>
      </dgm:t>
    </dgm:pt>
    <dgm:pt modelId="{FFE99EEF-A411-49C9-A79C-843C00B2376E}" type="sibTrans" cxnId="{2144747A-7C92-45CD-ABDD-DCBC80E50DEE}">
      <dgm:prSet/>
      <dgm:spPr/>
      <dgm:t>
        <a:bodyPr/>
        <a:lstStyle/>
        <a:p>
          <a:endParaRPr lang="en-US"/>
        </a:p>
      </dgm:t>
    </dgm:pt>
    <dgm:pt modelId="{2BC3DF6C-1125-46F1-A943-DB892343475C}">
      <dgm:prSet/>
      <dgm:spPr/>
      <dgm:t>
        <a:bodyPr/>
        <a:lstStyle/>
        <a:p>
          <a:r>
            <a:rPr lang="en-US" dirty="0" smtClean="0"/>
            <a:t>Make a decision</a:t>
          </a:r>
          <a:endParaRPr lang="en-US" dirty="0"/>
        </a:p>
      </dgm:t>
    </dgm:pt>
    <dgm:pt modelId="{288687EC-1D49-49C5-B445-3F865F023F24}" type="parTrans" cxnId="{D40CDB85-8E16-4C9C-8B33-8269ED8F2307}">
      <dgm:prSet/>
      <dgm:spPr/>
      <dgm:t>
        <a:bodyPr/>
        <a:lstStyle/>
        <a:p>
          <a:endParaRPr lang="en-US"/>
        </a:p>
      </dgm:t>
    </dgm:pt>
    <dgm:pt modelId="{1663BDFF-5D95-4158-A097-E485EC11605E}" type="sibTrans" cxnId="{D40CDB85-8E16-4C9C-8B33-8269ED8F2307}">
      <dgm:prSet/>
      <dgm:spPr/>
      <dgm:t>
        <a:bodyPr/>
        <a:lstStyle/>
        <a:p>
          <a:endParaRPr lang="en-US"/>
        </a:p>
      </dgm:t>
    </dgm:pt>
    <dgm:pt modelId="{1A9487ED-2BFD-4E65-8D1C-D2653BA2BB74}">
      <dgm:prSet/>
      <dgm:spPr/>
      <dgm:t>
        <a:bodyPr/>
        <a:lstStyle/>
        <a:p>
          <a:r>
            <a:rPr lang="en-US" dirty="0" smtClean="0"/>
            <a:t>Systems analyst makes recommendation to steering committee</a:t>
          </a:r>
          <a:endParaRPr lang="en-US" dirty="0"/>
        </a:p>
      </dgm:t>
    </dgm:pt>
    <dgm:pt modelId="{EC67DB87-8439-4D77-A728-76441EBD835A}" type="sibTrans" cxnId="{FABE8192-FBDB-4064-93F6-B92761E23666}">
      <dgm:prSet/>
      <dgm:spPr/>
      <dgm:t>
        <a:bodyPr/>
        <a:lstStyle/>
        <a:p>
          <a:endParaRPr lang="en-US"/>
        </a:p>
      </dgm:t>
    </dgm:pt>
    <dgm:pt modelId="{3C5EE3DC-6C43-4581-803A-03412D991701}" type="parTrans" cxnId="{FABE8192-FBDB-4064-93F6-B92761E23666}">
      <dgm:prSet/>
      <dgm:spPr/>
      <dgm:t>
        <a:bodyPr/>
        <a:lstStyle/>
        <a:p>
          <a:endParaRPr lang="en-US"/>
        </a:p>
      </dgm:t>
    </dgm:pt>
    <dgm:pt modelId="{F4290456-BC45-4461-856D-4843BB1CED07}">
      <dgm:prSet/>
      <dgm:spPr/>
      <dgm:t>
        <a:bodyPr/>
        <a:lstStyle/>
        <a:p>
          <a:r>
            <a:rPr lang="en-US" dirty="0" smtClean="0"/>
            <a:t>Various techniques are used to determine the best proposal</a:t>
          </a:r>
          <a:endParaRPr lang="en-US" dirty="0"/>
        </a:p>
      </dgm:t>
    </dgm:pt>
    <dgm:pt modelId="{28996310-7332-43E0-90D6-52BCA0A19E42}" type="sibTrans" cxnId="{DDD08483-6569-4751-8D62-BD98621B4378}">
      <dgm:prSet/>
      <dgm:spPr/>
      <dgm:t>
        <a:bodyPr/>
        <a:lstStyle/>
        <a:p>
          <a:endParaRPr lang="en-US"/>
        </a:p>
      </dgm:t>
    </dgm:pt>
    <dgm:pt modelId="{4237A3A9-C930-4AA3-9658-FA8F2B9CC7D2}" type="parTrans" cxnId="{DDD08483-6569-4751-8D62-BD98621B4378}">
      <dgm:prSet/>
      <dgm:spPr/>
      <dgm:t>
        <a:bodyPr/>
        <a:lstStyle/>
        <a:p>
          <a:endParaRPr lang="en-US"/>
        </a:p>
      </dgm:t>
    </dgm:pt>
    <dgm:pt modelId="{F5EDA5FA-DD5A-4EC5-AF1F-CAB193EBE848}">
      <dgm:prSet/>
      <dgm:spPr/>
      <dgm:t>
        <a:bodyPr/>
        <a:lstStyle/>
        <a:p>
          <a:r>
            <a:rPr lang="en-US" dirty="0" smtClean="0"/>
            <a:t>RFQ, RFP, or RFI is sent to potential vendors or VARs</a:t>
          </a:r>
          <a:endParaRPr lang="en-US" dirty="0"/>
        </a:p>
      </dgm:t>
    </dgm:pt>
    <dgm:pt modelId="{D0456699-5AC1-4663-AFB7-8B9AD8B9E36F}" type="sibTrans" cxnId="{4A1FC4B1-A41B-4658-BC87-FD9B4B535080}">
      <dgm:prSet/>
      <dgm:spPr/>
      <dgm:t>
        <a:bodyPr/>
        <a:lstStyle/>
        <a:p>
          <a:endParaRPr lang="en-US"/>
        </a:p>
      </dgm:t>
    </dgm:pt>
    <dgm:pt modelId="{03957F06-66EE-4652-BF2E-4B5725F6BF72}" type="parTrans" cxnId="{4A1FC4B1-A41B-4658-BC87-FD9B4B535080}">
      <dgm:prSet/>
      <dgm:spPr/>
      <dgm:t>
        <a:bodyPr/>
        <a:lstStyle/>
        <a:p>
          <a:endParaRPr lang="en-US"/>
        </a:p>
      </dgm:t>
    </dgm:pt>
    <dgm:pt modelId="{079D3F74-3EB8-46D9-8812-741266D63A73}">
      <dgm:prSet/>
      <dgm:spPr/>
      <dgm:t>
        <a:bodyPr/>
        <a:lstStyle/>
        <a:p>
          <a:r>
            <a:rPr lang="en-US" dirty="0" smtClean="0"/>
            <a:t>Use research techniques such as </a:t>
          </a:r>
          <a:r>
            <a:rPr lang="en-US" b="1" dirty="0" smtClean="0"/>
            <a:t>e-</a:t>
          </a:r>
          <a:r>
            <a:rPr lang="en-US" b="1" dirty="0" err="1" smtClean="0"/>
            <a:t>zines</a:t>
          </a:r>
          <a:endParaRPr lang="en-US" dirty="0"/>
        </a:p>
      </dgm:t>
    </dgm:pt>
    <dgm:pt modelId="{4F430A4D-4FB0-41E8-9F62-A66CAF1F3CE5}" type="sibTrans" cxnId="{845C0B77-C02F-4ED9-8E14-129B37E8DA3E}">
      <dgm:prSet/>
      <dgm:spPr/>
      <dgm:t>
        <a:bodyPr/>
        <a:lstStyle/>
        <a:p>
          <a:endParaRPr lang="en-US"/>
        </a:p>
      </dgm:t>
    </dgm:pt>
    <dgm:pt modelId="{FAC25320-0DB2-4DC6-BBFE-7D48E9AF0E50}" type="parTrans" cxnId="{845C0B77-C02F-4ED9-8E14-129B37E8DA3E}">
      <dgm:prSet/>
      <dgm:spPr/>
      <dgm:t>
        <a:bodyPr/>
        <a:lstStyle/>
        <a:p>
          <a:endParaRPr lang="en-US"/>
        </a:p>
      </dgm:t>
    </dgm:pt>
    <dgm:pt modelId="{B39F9629-3BB3-4EA8-8DE6-BA908E4FE475}" type="pres">
      <dgm:prSet presAssocID="{FEE79E6B-CC81-41FD-AB2A-B07362542E0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E875874-2A22-4742-90E2-28792D530376}" type="pres">
      <dgm:prSet presAssocID="{FEE79E6B-CC81-41FD-AB2A-B07362542E0E}" presName="tSp" presStyleCnt="0"/>
      <dgm:spPr/>
      <dgm:t>
        <a:bodyPr/>
        <a:lstStyle/>
        <a:p>
          <a:endParaRPr lang="en-US"/>
        </a:p>
      </dgm:t>
    </dgm:pt>
    <dgm:pt modelId="{D7A6FED9-4F56-4BF1-995E-D96A15380407}" type="pres">
      <dgm:prSet presAssocID="{FEE79E6B-CC81-41FD-AB2A-B07362542E0E}" presName="bSp" presStyleCnt="0"/>
      <dgm:spPr/>
      <dgm:t>
        <a:bodyPr/>
        <a:lstStyle/>
        <a:p>
          <a:endParaRPr lang="en-US"/>
        </a:p>
      </dgm:t>
    </dgm:pt>
    <dgm:pt modelId="{7D6C22A8-9BFA-4BFD-A2AA-F6D0EE9F5C9A}" type="pres">
      <dgm:prSet presAssocID="{FEE79E6B-CC81-41FD-AB2A-B07362542E0E}" presName="process" presStyleCnt="0"/>
      <dgm:spPr/>
      <dgm:t>
        <a:bodyPr/>
        <a:lstStyle/>
        <a:p>
          <a:endParaRPr lang="en-US"/>
        </a:p>
      </dgm:t>
    </dgm:pt>
    <dgm:pt modelId="{E59AFDED-9E29-4263-ABEC-4000304A8D13}" type="pres">
      <dgm:prSet presAssocID="{240168ED-D87A-4119-A942-64B91E6194BD}" presName="composite1" presStyleCnt="0"/>
      <dgm:spPr/>
      <dgm:t>
        <a:bodyPr/>
        <a:lstStyle/>
        <a:p>
          <a:endParaRPr lang="en-US"/>
        </a:p>
      </dgm:t>
    </dgm:pt>
    <dgm:pt modelId="{D116159E-94A6-4F83-AB9D-6FF4AEB4DBC4}" type="pres">
      <dgm:prSet presAssocID="{240168ED-D87A-4119-A942-64B91E6194BD}" presName="dummyNode1" presStyleLbl="node1" presStyleIdx="0" presStyleCnt="4"/>
      <dgm:spPr/>
      <dgm:t>
        <a:bodyPr/>
        <a:lstStyle/>
        <a:p>
          <a:endParaRPr lang="en-US"/>
        </a:p>
      </dgm:t>
    </dgm:pt>
    <dgm:pt modelId="{66C3C175-DD76-4F8F-9E88-BEE2A1F8E1B1}" type="pres">
      <dgm:prSet presAssocID="{240168ED-D87A-4119-A942-64B91E6194BD}" presName="childNode1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525F4D-769E-46A6-ACBD-517CE9BAA359}" type="pres">
      <dgm:prSet presAssocID="{240168ED-D87A-4119-A942-64B91E6194BD}" presName="childNode1tx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F98D2C-B278-4AFE-8D7B-93B426DE2193}" type="pres">
      <dgm:prSet presAssocID="{240168ED-D87A-4119-A942-64B91E6194BD}" presName="parentNode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DA87C8-2452-439C-AAF9-AF7703FB5D2C}" type="pres">
      <dgm:prSet presAssocID="{240168ED-D87A-4119-A942-64B91E6194BD}" presName="connSite1" presStyleCnt="0"/>
      <dgm:spPr/>
      <dgm:t>
        <a:bodyPr/>
        <a:lstStyle/>
        <a:p>
          <a:endParaRPr lang="en-US"/>
        </a:p>
      </dgm:t>
    </dgm:pt>
    <dgm:pt modelId="{B6C7DD3C-5DCC-46BD-9CF7-D6031832BC91}" type="pres">
      <dgm:prSet presAssocID="{EE842CB1-817C-45B3-BF6F-DBDFA73860C3}" presName="Name9" presStyleLbl="sibTrans2D1" presStyleIdx="0" presStyleCnt="3"/>
      <dgm:spPr/>
      <dgm:t>
        <a:bodyPr/>
        <a:lstStyle/>
        <a:p>
          <a:endParaRPr lang="en-US"/>
        </a:p>
      </dgm:t>
    </dgm:pt>
    <dgm:pt modelId="{94E46426-61C5-4B5E-8AC6-434126B61DEB}" type="pres">
      <dgm:prSet presAssocID="{9795160F-102C-41F3-BE8E-1F9087677B18}" presName="composite2" presStyleCnt="0"/>
      <dgm:spPr/>
      <dgm:t>
        <a:bodyPr/>
        <a:lstStyle/>
        <a:p>
          <a:endParaRPr lang="en-US"/>
        </a:p>
      </dgm:t>
    </dgm:pt>
    <dgm:pt modelId="{F179BA48-3454-4F9A-9F4F-734112CF6B03}" type="pres">
      <dgm:prSet presAssocID="{9795160F-102C-41F3-BE8E-1F9087677B18}" presName="dummyNode2" presStyleLbl="node1" presStyleIdx="0" presStyleCnt="4"/>
      <dgm:spPr/>
      <dgm:t>
        <a:bodyPr/>
        <a:lstStyle/>
        <a:p>
          <a:endParaRPr lang="en-US"/>
        </a:p>
      </dgm:t>
    </dgm:pt>
    <dgm:pt modelId="{B209E44D-E2C0-4AC7-9958-DE9C984F8CD8}" type="pres">
      <dgm:prSet presAssocID="{9795160F-102C-41F3-BE8E-1F9087677B18}" presName="childNode2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4D6B0C-3AA7-4B64-8D57-BC0FB33C77E0}" type="pres">
      <dgm:prSet presAssocID="{9795160F-102C-41F3-BE8E-1F9087677B18}" presName="childNode2tx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62DE6A-A0D5-4B45-9E5C-68B937F63CD8}" type="pres">
      <dgm:prSet presAssocID="{9795160F-102C-41F3-BE8E-1F9087677B18}" presName="parentNode2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71B6B6-6047-4789-AE82-B427D7B8B230}" type="pres">
      <dgm:prSet presAssocID="{9795160F-102C-41F3-BE8E-1F9087677B18}" presName="connSite2" presStyleCnt="0"/>
      <dgm:spPr/>
      <dgm:t>
        <a:bodyPr/>
        <a:lstStyle/>
        <a:p>
          <a:endParaRPr lang="en-US"/>
        </a:p>
      </dgm:t>
    </dgm:pt>
    <dgm:pt modelId="{E5321F90-C608-4620-A685-9813F81F59C6}" type="pres">
      <dgm:prSet presAssocID="{7791EEF5-91EE-4C03-B646-79345FE68AD4}" presName="Name18" presStyleLbl="sibTrans2D1" presStyleIdx="1" presStyleCnt="3"/>
      <dgm:spPr/>
      <dgm:t>
        <a:bodyPr/>
        <a:lstStyle/>
        <a:p>
          <a:endParaRPr lang="en-US"/>
        </a:p>
      </dgm:t>
    </dgm:pt>
    <dgm:pt modelId="{D0485F24-D3A6-4118-9729-38D6C780CE8B}" type="pres">
      <dgm:prSet presAssocID="{37D395D6-C8FC-4BF9-94B9-2CB6CADC8969}" presName="composite1" presStyleCnt="0"/>
      <dgm:spPr/>
      <dgm:t>
        <a:bodyPr/>
        <a:lstStyle/>
        <a:p>
          <a:endParaRPr lang="en-US"/>
        </a:p>
      </dgm:t>
    </dgm:pt>
    <dgm:pt modelId="{AB158206-91D1-4DAA-8771-10CBC8638D52}" type="pres">
      <dgm:prSet presAssocID="{37D395D6-C8FC-4BF9-94B9-2CB6CADC8969}" presName="dummyNode1" presStyleLbl="node1" presStyleIdx="1" presStyleCnt="4"/>
      <dgm:spPr/>
      <dgm:t>
        <a:bodyPr/>
        <a:lstStyle/>
        <a:p>
          <a:endParaRPr lang="en-US"/>
        </a:p>
      </dgm:t>
    </dgm:pt>
    <dgm:pt modelId="{00CEE0EE-4352-4BBD-A61A-937E1022E4D7}" type="pres">
      <dgm:prSet presAssocID="{37D395D6-C8FC-4BF9-94B9-2CB6CADC8969}" presName="childNode1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B1B671-7C3E-4FDC-8A69-8B96B8F9679C}" type="pres">
      <dgm:prSet presAssocID="{37D395D6-C8FC-4BF9-94B9-2CB6CADC8969}" presName="childNode1tx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FEA9B3-714F-4ED6-A9F6-C6B98AAB96F4}" type="pres">
      <dgm:prSet presAssocID="{37D395D6-C8FC-4BF9-94B9-2CB6CADC8969}" presName="parentNode1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DF4368-0344-4C5F-BB5B-0F834F3491EC}" type="pres">
      <dgm:prSet presAssocID="{37D395D6-C8FC-4BF9-94B9-2CB6CADC8969}" presName="connSite1" presStyleCnt="0"/>
      <dgm:spPr/>
      <dgm:t>
        <a:bodyPr/>
        <a:lstStyle/>
        <a:p>
          <a:endParaRPr lang="en-US"/>
        </a:p>
      </dgm:t>
    </dgm:pt>
    <dgm:pt modelId="{4C2FCE46-F1E4-4231-ACFD-C11612D4EF71}" type="pres">
      <dgm:prSet presAssocID="{FFE99EEF-A411-49C9-A79C-843C00B2376E}" presName="Name9" presStyleLbl="sibTrans2D1" presStyleIdx="2" presStyleCnt="3"/>
      <dgm:spPr/>
      <dgm:t>
        <a:bodyPr/>
        <a:lstStyle/>
        <a:p>
          <a:endParaRPr lang="en-US"/>
        </a:p>
      </dgm:t>
    </dgm:pt>
    <dgm:pt modelId="{89CDEBA3-CD97-4C6B-9F02-2D7F9FE7ADB4}" type="pres">
      <dgm:prSet presAssocID="{2BC3DF6C-1125-46F1-A943-DB892343475C}" presName="composite2" presStyleCnt="0"/>
      <dgm:spPr/>
      <dgm:t>
        <a:bodyPr/>
        <a:lstStyle/>
        <a:p>
          <a:endParaRPr lang="en-US"/>
        </a:p>
      </dgm:t>
    </dgm:pt>
    <dgm:pt modelId="{9F85A9A3-2BB0-4F07-877A-E2BC3413E12C}" type="pres">
      <dgm:prSet presAssocID="{2BC3DF6C-1125-46F1-A943-DB892343475C}" presName="dummyNode2" presStyleLbl="node1" presStyleIdx="2" presStyleCnt="4"/>
      <dgm:spPr/>
      <dgm:t>
        <a:bodyPr/>
        <a:lstStyle/>
        <a:p>
          <a:endParaRPr lang="en-US"/>
        </a:p>
      </dgm:t>
    </dgm:pt>
    <dgm:pt modelId="{C75211B4-07BD-4052-96A5-1A68FB8A04A0}" type="pres">
      <dgm:prSet presAssocID="{2BC3DF6C-1125-46F1-A943-DB892343475C}" presName="childNode2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BE4A66-3AA0-410A-877B-5B1621771709}" type="pres">
      <dgm:prSet presAssocID="{2BC3DF6C-1125-46F1-A943-DB892343475C}" presName="childNode2tx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1ED5D3-EB75-414B-9379-5FACEE34A0E3}" type="pres">
      <dgm:prSet presAssocID="{2BC3DF6C-1125-46F1-A943-DB892343475C}" presName="parentNode2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CAF7C5-02A4-4935-85A5-326525183AA1}" type="pres">
      <dgm:prSet presAssocID="{2BC3DF6C-1125-46F1-A943-DB892343475C}" presName="connSite2" presStyleCnt="0"/>
      <dgm:spPr/>
      <dgm:t>
        <a:bodyPr/>
        <a:lstStyle/>
        <a:p>
          <a:endParaRPr lang="en-US"/>
        </a:p>
      </dgm:t>
    </dgm:pt>
  </dgm:ptLst>
  <dgm:cxnLst>
    <dgm:cxn modelId="{845C0B77-C02F-4ED9-8E14-129B37E8DA3E}" srcId="{240168ED-D87A-4119-A942-64B91E6194BD}" destId="{079D3F74-3EB8-46D9-8812-741266D63A73}" srcOrd="0" destOrd="0" parTransId="{FAC25320-0DB2-4DC6-BBFE-7D48E9AF0E50}" sibTransId="{4F430A4D-4FB0-41E8-9F62-A66CAF1F3CE5}"/>
    <dgm:cxn modelId="{B6065531-2969-401D-B4BA-99D57CF45777}" type="presOf" srcId="{7791EEF5-91EE-4C03-B646-79345FE68AD4}" destId="{E5321F90-C608-4620-A685-9813F81F59C6}" srcOrd="0" destOrd="0" presId="urn:microsoft.com/office/officeart/2005/8/layout/hProcess4"/>
    <dgm:cxn modelId="{DDD08483-6569-4751-8D62-BD98621B4378}" srcId="{37D395D6-C8FC-4BF9-94B9-2CB6CADC8969}" destId="{F4290456-BC45-4461-856D-4843BB1CED07}" srcOrd="0" destOrd="0" parTransId="{4237A3A9-C930-4AA3-9658-FA8F2B9CC7D2}" sibTransId="{28996310-7332-43E0-90D6-52BCA0A19E42}"/>
    <dgm:cxn modelId="{A2139B98-B2FD-481C-943A-8F13B840049E}" srcId="{FEE79E6B-CC81-41FD-AB2A-B07362542E0E}" destId="{240168ED-D87A-4119-A942-64B91E6194BD}" srcOrd="0" destOrd="0" parTransId="{2D297BF3-6F7B-41A2-BED8-D4E9643427C4}" sibTransId="{EE842CB1-817C-45B3-BF6F-DBDFA73860C3}"/>
    <dgm:cxn modelId="{C911DDF2-F502-491A-90DC-3535EB05403C}" type="presOf" srcId="{EE842CB1-817C-45B3-BF6F-DBDFA73860C3}" destId="{B6C7DD3C-5DCC-46BD-9CF7-D6031832BC91}" srcOrd="0" destOrd="0" presId="urn:microsoft.com/office/officeart/2005/8/layout/hProcess4"/>
    <dgm:cxn modelId="{D40CDB85-8E16-4C9C-8B33-8269ED8F2307}" srcId="{FEE79E6B-CC81-41FD-AB2A-B07362542E0E}" destId="{2BC3DF6C-1125-46F1-A943-DB892343475C}" srcOrd="3" destOrd="0" parTransId="{288687EC-1D49-49C5-B445-3F865F023F24}" sibTransId="{1663BDFF-5D95-4158-A097-E485EC11605E}"/>
    <dgm:cxn modelId="{B0F531AD-B34D-4B1B-84F3-A49A7E20FD40}" type="presOf" srcId="{2BC3DF6C-1125-46F1-A943-DB892343475C}" destId="{131ED5D3-EB75-414B-9379-5FACEE34A0E3}" srcOrd="0" destOrd="0" presId="urn:microsoft.com/office/officeart/2005/8/layout/hProcess4"/>
    <dgm:cxn modelId="{B438614F-F819-4B5A-ABB2-9352AD2E3FC3}" type="presOf" srcId="{1A9487ED-2BFD-4E65-8D1C-D2653BA2BB74}" destId="{90BE4A66-3AA0-410A-877B-5B1621771709}" srcOrd="1" destOrd="0" presId="urn:microsoft.com/office/officeart/2005/8/layout/hProcess4"/>
    <dgm:cxn modelId="{C3DE19FA-A69A-4557-9BA5-FBCAA1D99BDE}" type="presOf" srcId="{240168ED-D87A-4119-A942-64B91E6194BD}" destId="{D0F98D2C-B278-4AFE-8D7B-93B426DE2193}" srcOrd="0" destOrd="0" presId="urn:microsoft.com/office/officeart/2005/8/layout/hProcess4"/>
    <dgm:cxn modelId="{FABE8192-FBDB-4064-93F6-B92761E23666}" srcId="{2BC3DF6C-1125-46F1-A943-DB892343475C}" destId="{1A9487ED-2BFD-4E65-8D1C-D2653BA2BB74}" srcOrd="0" destOrd="0" parTransId="{3C5EE3DC-6C43-4581-803A-03412D991701}" sibTransId="{EC67DB87-8439-4D77-A728-76441EBD835A}"/>
    <dgm:cxn modelId="{D3E5E41E-F59D-437B-9F5C-539F85B6C35A}" type="presOf" srcId="{1A9487ED-2BFD-4E65-8D1C-D2653BA2BB74}" destId="{C75211B4-07BD-4052-96A5-1A68FB8A04A0}" srcOrd="0" destOrd="0" presId="urn:microsoft.com/office/officeart/2005/8/layout/hProcess4"/>
    <dgm:cxn modelId="{39815596-FD3C-4E9B-AAB6-1183610A3C9F}" type="presOf" srcId="{079D3F74-3EB8-46D9-8812-741266D63A73}" destId="{66C3C175-DD76-4F8F-9E88-BEE2A1F8E1B1}" srcOrd="0" destOrd="0" presId="urn:microsoft.com/office/officeart/2005/8/layout/hProcess4"/>
    <dgm:cxn modelId="{3B5A24C8-3301-468D-8E00-0B651A599DAF}" type="presOf" srcId="{F5EDA5FA-DD5A-4EC5-AF1F-CAB193EBE848}" destId="{E24D6B0C-3AA7-4B64-8D57-BC0FB33C77E0}" srcOrd="1" destOrd="0" presId="urn:microsoft.com/office/officeart/2005/8/layout/hProcess4"/>
    <dgm:cxn modelId="{2EBE40A5-4533-450D-96EE-12E9231C56BB}" type="presOf" srcId="{F4290456-BC45-4461-856D-4843BB1CED07}" destId="{03B1B671-7C3E-4FDC-8A69-8B96B8F9679C}" srcOrd="1" destOrd="0" presId="urn:microsoft.com/office/officeart/2005/8/layout/hProcess4"/>
    <dgm:cxn modelId="{3AA38F83-D582-4EFA-BCD9-641D1E2C8D6A}" type="presOf" srcId="{079D3F74-3EB8-46D9-8812-741266D63A73}" destId="{EF525F4D-769E-46A6-ACBD-517CE9BAA359}" srcOrd="1" destOrd="0" presId="urn:microsoft.com/office/officeart/2005/8/layout/hProcess4"/>
    <dgm:cxn modelId="{23F1AF91-BD51-440B-8DE6-0125FB31B010}" type="presOf" srcId="{FFE99EEF-A411-49C9-A79C-843C00B2376E}" destId="{4C2FCE46-F1E4-4231-ACFD-C11612D4EF71}" srcOrd="0" destOrd="0" presId="urn:microsoft.com/office/officeart/2005/8/layout/hProcess4"/>
    <dgm:cxn modelId="{2144747A-7C92-45CD-ABDD-DCBC80E50DEE}" srcId="{FEE79E6B-CC81-41FD-AB2A-B07362542E0E}" destId="{37D395D6-C8FC-4BF9-94B9-2CB6CADC8969}" srcOrd="2" destOrd="0" parTransId="{D21B3DCD-C834-4A3D-B010-C28832366494}" sibTransId="{FFE99EEF-A411-49C9-A79C-843C00B2376E}"/>
    <dgm:cxn modelId="{46BE5E78-2AFE-4CFE-958C-87D3AE4CE8C8}" type="presOf" srcId="{FEE79E6B-CC81-41FD-AB2A-B07362542E0E}" destId="{B39F9629-3BB3-4EA8-8DE6-BA908E4FE475}" srcOrd="0" destOrd="0" presId="urn:microsoft.com/office/officeart/2005/8/layout/hProcess4"/>
    <dgm:cxn modelId="{C5D00EC0-B7CB-4F8F-BD31-625230F7A6F3}" type="presOf" srcId="{F5EDA5FA-DD5A-4EC5-AF1F-CAB193EBE848}" destId="{B209E44D-E2C0-4AC7-9958-DE9C984F8CD8}" srcOrd="0" destOrd="0" presId="urn:microsoft.com/office/officeart/2005/8/layout/hProcess4"/>
    <dgm:cxn modelId="{CCE8B4F5-697F-43FE-AF09-FE2BF10FA276}" type="presOf" srcId="{F4290456-BC45-4461-856D-4843BB1CED07}" destId="{00CEE0EE-4352-4BBD-A61A-937E1022E4D7}" srcOrd="0" destOrd="0" presId="urn:microsoft.com/office/officeart/2005/8/layout/hProcess4"/>
    <dgm:cxn modelId="{8DC05170-5C7C-4033-A714-6E0B83C7B2F8}" type="presOf" srcId="{9795160F-102C-41F3-BE8E-1F9087677B18}" destId="{4662DE6A-A0D5-4B45-9E5C-68B937F63CD8}" srcOrd="0" destOrd="0" presId="urn:microsoft.com/office/officeart/2005/8/layout/hProcess4"/>
    <dgm:cxn modelId="{4A1FC4B1-A41B-4658-BC87-FD9B4B535080}" srcId="{9795160F-102C-41F3-BE8E-1F9087677B18}" destId="{F5EDA5FA-DD5A-4EC5-AF1F-CAB193EBE848}" srcOrd="0" destOrd="0" parTransId="{03957F06-66EE-4652-BF2E-4B5725F6BF72}" sibTransId="{D0456699-5AC1-4663-AFB7-8B9AD8B9E36F}"/>
    <dgm:cxn modelId="{D1D3A70D-70F0-40E6-86D7-96BFE38E423E}" type="presOf" srcId="{37D395D6-C8FC-4BF9-94B9-2CB6CADC8969}" destId="{E8FEA9B3-714F-4ED6-A9F6-C6B98AAB96F4}" srcOrd="0" destOrd="0" presId="urn:microsoft.com/office/officeart/2005/8/layout/hProcess4"/>
    <dgm:cxn modelId="{E6A5C083-8BF1-48DC-BCCA-EFD4F1B1AC7E}" srcId="{FEE79E6B-CC81-41FD-AB2A-B07362542E0E}" destId="{9795160F-102C-41F3-BE8E-1F9087677B18}" srcOrd="1" destOrd="0" parTransId="{9FC8F6C4-CF31-49FE-A66F-D5503296F0BD}" sibTransId="{7791EEF5-91EE-4C03-B646-79345FE68AD4}"/>
    <dgm:cxn modelId="{1FABD00F-E15B-477B-9B21-BE76B2DDD97D}" type="presParOf" srcId="{B39F9629-3BB3-4EA8-8DE6-BA908E4FE475}" destId="{7E875874-2A22-4742-90E2-28792D530376}" srcOrd="0" destOrd="0" presId="urn:microsoft.com/office/officeart/2005/8/layout/hProcess4"/>
    <dgm:cxn modelId="{C5691BA5-D997-47AF-9DE4-B924F6D96D57}" type="presParOf" srcId="{B39F9629-3BB3-4EA8-8DE6-BA908E4FE475}" destId="{D7A6FED9-4F56-4BF1-995E-D96A15380407}" srcOrd="1" destOrd="0" presId="urn:microsoft.com/office/officeart/2005/8/layout/hProcess4"/>
    <dgm:cxn modelId="{DBAEC626-9ADD-43F6-B363-66E1F782BF83}" type="presParOf" srcId="{B39F9629-3BB3-4EA8-8DE6-BA908E4FE475}" destId="{7D6C22A8-9BFA-4BFD-A2AA-F6D0EE9F5C9A}" srcOrd="2" destOrd="0" presId="urn:microsoft.com/office/officeart/2005/8/layout/hProcess4"/>
    <dgm:cxn modelId="{B706632C-3604-4A8A-8AD2-07B42452FE60}" type="presParOf" srcId="{7D6C22A8-9BFA-4BFD-A2AA-F6D0EE9F5C9A}" destId="{E59AFDED-9E29-4263-ABEC-4000304A8D13}" srcOrd="0" destOrd="0" presId="urn:microsoft.com/office/officeart/2005/8/layout/hProcess4"/>
    <dgm:cxn modelId="{450B3491-73C3-4419-A795-90B48B4BC8D4}" type="presParOf" srcId="{E59AFDED-9E29-4263-ABEC-4000304A8D13}" destId="{D116159E-94A6-4F83-AB9D-6FF4AEB4DBC4}" srcOrd="0" destOrd="0" presId="urn:microsoft.com/office/officeart/2005/8/layout/hProcess4"/>
    <dgm:cxn modelId="{D17D967C-A768-4FB2-A360-1110A918574E}" type="presParOf" srcId="{E59AFDED-9E29-4263-ABEC-4000304A8D13}" destId="{66C3C175-DD76-4F8F-9E88-BEE2A1F8E1B1}" srcOrd="1" destOrd="0" presId="urn:microsoft.com/office/officeart/2005/8/layout/hProcess4"/>
    <dgm:cxn modelId="{75AECF91-CD0E-4B45-8DE6-030E542BB677}" type="presParOf" srcId="{E59AFDED-9E29-4263-ABEC-4000304A8D13}" destId="{EF525F4D-769E-46A6-ACBD-517CE9BAA359}" srcOrd="2" destOrd="0" presId="urn:microsoft.com/office/officeart/2005/8/layout/hProcess4"/>
    <dgm:cxn modelId="{8928C7F2-2BAA-487B-B57B-E51F32DF22BE}" type="presParOf" srcId="{E59AFDED-9E29-4263-ABEC-4000304A8D13}" destId="{D0F98D2C-B278-4AFE-8D7B-93B426DE2193}" srcOrd="3" destOrd="0" presId="urn:microsoft.com/office/officeart/2005/8/layout/hProcess4"/>
    <dgm:cxn modelId="{A2157456-3D98-46A7-B2B4-E9CE2D0E9903}" type="presParOf" srcId="{E59AFDED-9E29-4263-ABEC-4000304A8D13}" destId="{8BDA87C8-2452-439C-AAF9-AF7703FB5D2C}" srcOrd="4" destOrd="0" presId="urn:microsoft.com/office/officeart/2005/8/layout/hProcess4"/>
    <dgm:cxn modelId="{4BA13C81-929D-49AC-B630-B5414B74EDB4}" type="presParOf" srcId="{7D6C22A8-9BFA-4BFD-A2AA-F6D0EE9F5C9A}" destId="{B6C7DD3C-5DCC-46BD-9CF7-D6031832BC91}" srcOrd="1" destOrd="0" presId="urn:microsoft.com/office/officeart/2005/8/layout/hProcess4"/>
    <dgm:cxn modelId="{BEB7225C-BD60-4CF3-840E-8AB0421528A0}" type="presParOf" srcId="{7D6C22A8-9BFA-4BFD-A2AA-F6D0EE9F5C9A}" destId="{94E46426-61C5-4B5E-8AC6-434126B61DEB}" srcOrd="2" destOrd="0" presId="urn:microsoft.com/office/officeart/2005/8/layout/hProcess4"/>
    <dgm:cxn modelId="{2D1732DA-00D0-46B6-B1DD-39946895BC1E}" type="presParOf" srcId="{94E46426-61C5-4B5E-8AC6-434126B61DEB}" destId="{F179BA48-3454-4F9A-9F4F-734112CF6B03}" srcOrd="0" destOrd="0" presId="urn:microsoft.com/office/officeart/2005/8/layout/hProcess4"/>
    <dgm:cxn modelId="{833DEC88-BFC7-4370-BF44-21C29186D385}" type="presParOf" srcId="{94E46426-61C5-4B5E-8AC6-434126B61DEB}" destId="{B209E44D-E2C0-4AC7-9958-DE9C984F8CD8}" srcOrd="1" destOrd="0" presId="urn:microsoft.com/office/officeart/2005/8/layout/hProcess4"/>
    <dgm:cxn modelId="{21FFD865-1DC9-41D6-B43A-B6911AEEF261}" type="presParOf" srcId="{94E46426-61C5-4B5E-8AC6-434126B61DEB}" destId="{E24D6B0C-3AA7-4B64-8D57-BC0FB33C77E0}" srcOrd="2" destOrd="0" presId="urn:microsoft.com/office/officeart/2005/8/layout/hProcess4"/>
    <dgm:cxn modelId="{9987EEBC-8D55-4BAF-A02F-ABC9DA4A7A08}" type="presParOf" srcId="{94E46426-61C5-4B5E-8AC6-434126B61DEB}" destId="{4662DE6A-A0D5-4B45-9E5C-68B937F63CD8}" srcOrd="3" destOrd="0" presId="urn:microsoft.com/office/officeart/2005/8/layout/hProcess4"/>
    <dgm:cxn modelId="{4C0DF65E-08A9-431C-BEFA-6CAE92701C3B}" type="presParOf" srcId="{94E46426-61C5-4B5E-8AC6-434126B61DEB}" destId="{0A71B6B6-6047-4789-AE82-B427D7B8B230}" srcOrd="4" destOrd="0" presId="urn:microsoft.com/office/officeart/2005/8/layout/hProcess4"/>
    <dgm:cxn modelId="{3A30A964-8198-4F36-9924-B52025114703}" type="presParOf" srcId="{7D6C22A8-9BFA-4BFD-A2AA-F6D0EE9F5C9A}" destId="{E5321F90-C608-4620-A685-9813F81F59C6}" srcOrd="3" destOrd="0" presId="urn:microsoft.com/office/officeart/2005/8/layout/hProcess4"/>
    <dgm:cxn modelId="{7B127E21-D83F-4AF6-B83D-7E50D94974D0}" type="presParOf" srcId="{7D6C22A8-9BFA-4BFD-A2AA-F6D0EE9F5C9A}" destId="{D0485F24-D3A6-4118-9729-38D6C780CE8B}" srcOrd="4" destOrd="0" presId="urn:microsoft.com/office/officeart/2005/8/layout/hProcess4"/>
    <dgm:cxn modelId="{E7C3B218-BDE3-465A-919C-7C073D180C7D}" type="presParOf" srcId="{D0485F24-D3A6-4118-9729-38D6C780CE8B}" destId="{AB158206-91D1-4DAA-8771-10CBC8638D52}" srcOrd="0" destOrd="0" presId="urn:microsoft.com/office/officeart/2005/8/layout/hProcess4"/>
    <dgm:cxn modelId="{E8279E64-1F0F-4DC4-8F68-9AC12D64EFFA}" type="presParOf" srcId="{D0485F24-D3A6-4118-9729-38D6C780CE8B}" destId="{00CEE0EE-4352-4BBD-A61A-937E1022E4D7}" srcOrd="1" destOrd="0" presId="urn:microsoft.com/office/officeart/2005/8/layout/hProcess4"/>
    <dgm:cxn modelId="{1717EC3B-0BF6-47A5-859C-038FE47DD258}" type="presParOf" srcId="{D0485F24-D3A6-4118-9729-38D6C780CE8B}" destId="{03B1B671-7C3E-4FDC-8A69-8B96B8F9679C}" srcOrd="2" destOrd="0" presId="urn:microsoft.com/office/officeart/2005/8/layout/hProcess4"/>
    <dgm:cxn modelId="{D00C26A9-0807-4678-BB8D-B366F391506E}" type="presParOf" srcId="{D0485F24-D3A6-4118-9729-38D6C780CE8B}" destId="{E8FEA9B3-714F-4ED6-A9F6-C6B98AAB96F4}" srcOrd="3" destOrd="0" presId="urn:microsoft.com/office/officeart/2005/8/layout/hProcess4"/>
    <dgm:cxn modelId="{10EE6C3D-ABF8-49E9-897E-4539D0135695}" type="presParOf" srcId="{D0485F24-D3A6-4118-9729-38D6C780CE8B}" destId="{BDDF4368-0344-4C5F-BB5B-0F834F3491EC}" srcOrd="4" destOrd="0" presId="urn:microsoft.com/office/officeart/2005/8/layout/hProcess4"/>
    <dgm:cxn modelId="{6735D8CA-1D4B-4D1F-9BB6-893DCC650DAE}" type="presParOf" srcId="{7D6C22A8-9BFA-4BFD-A2AA-F6D0EE9F5C9A}" destId="{4C2FCE46-F1E4-4231-ACFD-C11612D4EF71}" srcOrd="5" destOrd="0" presId="urn:microsoft.com/office/officeart/2005/8/layout/hProcess4"/>
    <dgm:cxn modelId="{1BBC596B-4B5E-4052-A651-0F8DD480BFDC}" type="presParOf" srcId="{7D6C22A8-9BFA-4BFD-A2AA-F6D0EE9F5C9A}" destId="{89CDEBA3-CD97-4C6B-9F02-2D7F9FE7ADB4}" srcOrd="6" destOrd="0" presId="urn:microsoft.com/office/officeart/2005/8/layout/hProcess4"/>
    <dgm:cxn modelId="{ABC83DC9-19EC-40B7-B66C-45CCF7C78B60}" type="presParOf" srcId="{89CDEBA3-CD97-4C6B-9F02-2D7F9FE7ADB4}" destId="{9F85A9A3-2BB0-4F07-877A-E2BC3413E12C}" srcOrd="0" destOrd="0" presId="urn:microsoft.com/office/officeart/2005/8/layout/hProcess4"/>
    <dgm:cxn modelId="{7051A1DD-5503-4C48-BC9E-81A5344C4D10}" type="presParOf" srcId="{89CDEBA3-CD97-4C6B-9F02-2D7F9FE7ADB4}" destId="{C75211B4-07BD-4052-96A5-1A68FB8A04A0}" srcOrd="1" destOrd="0" presId="urn:microsoft.com/office/officeart/2005/8/layout/hProcess4"/>
    <dgm:cxn modelId="{D6A03E10-F868-4329-9E8E-3EFCB2226D95}" type="presParOf" srcId="{89CDEBA3-CD97-4C6B-9F02-2D7F9FE7ADB4}" destId="{90BE4A66-3AA0-410A-877B-5B1621771709}" srcOrd="2" destOrd="0" presId="urn:microsoft.com/office/officeart/2005/8/layout/hProcess4"/>
    <dgm:cxn modelId="{7585D615-A054-44E8-AF3F-00797914323A}" type="presParOf" srcId="{89CDEBA3-CD97-4C6B-9F02-2D7F9FE7ADB4}" destId="{131ED5D3-EB75-414B-9379-5FACEE34A0E3}" srcOrd="3" destOrd="0" presId="urn:microsoft.com/office/officeart/2005/8/layout/hProcess4"/>
    <dgm:cxn modelId="{3387872C-3753-4DE9-BBF0-6AD685F19C99}" type="presParOf" srcId="{89CDEBA3-CD97-4C6B-9F02-2D7F9FE7ADB4}" destId="{7FCAF7C5-02A4-4935-85A5-326525183AA1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37A0C2F-E5B8-4C49-983B-8A235D0D41B8}" type="doc">
      <dgm:prSet loTypeId="urn:microsoft.com/office/officeart/2005/8/layout/default" loCatId="list" qsTypeId="urn:microsoft.com/office/officeart/2005/8/quickstyle/simple1#3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A7D76D52-1A11-47DE-B1A1-99FC1FA53438}">
      <dgm:prSet phldrT="[Text]"/>
      <dgm:spPr/>
      <dgm:t>
        <a:bodyPr/>
        <a:lstStyle/>
        <a:p>
          <a:r>
            <a:rPr lang="en-US" dirty="0" smtClean="0"/>
            <a:t>Database design</a:t>
          </a:r>
          <a:endParaRPr lang="en-US" dirty="0"/>
        </a:p>
      </dgm:t>
    </dgm:pt>
    <dgm:pt modelId="{BF2F9610-FCA4-40F0-8445-BFEBF5963E18}" type="parTrans" cxnId="{51485812-0340-40BE-B99C-E7F1B3220199}">
      <dgm:prSet/>
      <dgm:spPr/>
      <dgm:t>
        <a:bodyPr/>
        <a:lstStyle/>
        <a:p>
          <a:endParaRPr lang="en-US"/>
        </a:p>
      </dgm:t>
    </dgm:pt>
    <dgm:pt modelId="{7CA31105-AC00-450C-A197-A6BAE0A0CDB1}" type="sibTrans" cxnId="{51485812-0340-40BE-B99C-E7F1B3220199}">
      <dgm:prSet/>
      <dgm:spPr/>
      <dgm:t>
        <a:bodyPr/>
        <a:lstStyle/>
        <a:p>
          <a:endParaRPr lang="en-US"/>
        </a:p>
      </dgm:t>
    </dgm:pt>
    <dgm:pt modelId="{2AD5D58A-D8DC-4B54-A3C8-28F69FEE0818}">
      <dgm:prSet phldrT="[Text]"/>
      <dgm:spPr/>
      <dgm:t>
        <a:bodyPr/>
        <a:lstStyle/>
        <a:p>
          <a:r>
            <a:rPr lang="en-US" dirty="0" smtClean="0"/>
            <a:t>Input and output design</a:t>
          </a:r>
          <a:endParaRPr lang="en-US" dirty="0"/>
        </a:p>
      </dgm:t>
    </dgm:pt>
    <dgm:pt modelId="{82869FA5-2989-4C58-B48B-1DA4B52D8147}" type="parTrans" cxnId="{63368C27-A4AE-4683-94C5-DE32CE26362E}">
      <dgm:prSet/>
      <dgm:spPr/>
      <dgm:t>
        <a:bodyPr/>
        <a:lstStyle/>
        <a:p>
          <a:endParaRPr lang="en-US"/>
        </a:p>
      </dgm:t>
    </dgm:pt>
    <dgm:pt modelId="{E42D4EF3-7B80-41AE-A9FE-7B78B37DC1DF}" type="sibTrans" cxnId="{63368C27-A4AE-4683-94C5-DE32CE26362E}">
      <dgm:prSet/>
      <dgm:spPr/>
      <dgm:t>
        <a:bodyPr/>
        <a:lstStyle/>
        <a:p>
          <a:endParaRPr lang="en-US"/>
        </a:p>
      </dgm:t>
    </dgm:pt>
    <dgm:pt modelId="{549634D9-E604-42B5-AFFC-3033C9CB1C10}">
      <dgm:prSet phldrT="[Text]"/>
      <dgm:spPr/>
      <dgm:t>
        <a:bodyPr/>
        <a:lstStyle/>
        <a:p>
          <a:r>
            <a:rPr lang="en-US" dirty="0" smtClean="0"/>
            <a:t>Program design</a:t>
          </a:r>
          <a:endParaRPr lang="en-US" dirty="0"/>
        </a:p>
      </dgm:t>
    </dgm:pt>
    <dgm:pt modelId="{8E028A29-DBB2-48ED-B196-0D65004496EC}" type="parTrans" cxnId="{19596F9A-F956-4B71-8C70-C6E17FEF00FB}">
      <dgm:prSet/>
      <dgm:spPr/>
      <dgm:t>
        <a:bodyPr/>
        <a:lstStyle/>
        <a:p>
          <a:endParaRPr lang="en-US"/>
        </a:p>
      </dgm:t>
    </dgm:pt>
    <dgm:pt modelId="{C114E7F1-DA87-4BF5-ACA8-AD64F2525B7B}" type="sibTrans" cxnId="{19596F9A-F956-4B71-8C70-C6E17FEF00FB}">
      <dgm:prSet/>
      <dgm:spPr/>
      <dgm:t>
        <a:bodyPr/>
        <a:lstStyle/>
        <a:p>
          <a:endParaRPr lang="en-US"/>
        </a:p>
      </dgm:t>
    </dgm:pt>
    <dgm:pt modelId="{D32D4C8D-AA1F-4092-8710-E9642E270080}" type="pres">
      <dgm:prSet presAssocID="{D37A0C2F-E5B8-4C49-983B-8A235D0D41B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4C1FE8C-A9D7-4D62-B74C-E502F4DB5F0A}" type="pres">
      <dgm:prSet presAssocID="{A7D76D52-1A11-47DE-B1A1-99FC1FA53438}" presName="node" presStyleLbl="node1" presStyleIdx="0" presStyleCnt="3">
        <dgm:presLayoutVars>
          <dgm:bulletEnabled val="1"/>
        </dgm:presLayoutVars>
      </dgm:prSet>
      <dgm:spPr>
        <a:prstGeom prst="flowChartMagneticDrum">
          <a:avLst/>
        </a:prstGeom>
      </dgm:spPr>
      <dgm:t>
        <a:bodyPr/>
        <a:lstStyle/>
        <a:p>
          <a:endParaRPr lang="en-US"/>
        </a:p>
      </dgm:t>
    </dgm:pt>
    <dgm:pt modelId="{D75D3F9C-EE26-4B61-A7BC-2286FBB28C2A}" type="pres">
      <dgm:prSet presAssocID="{7CA31105-AC00-450C-A197-A6BAE0A0CDB1}" presName="sibTrans" presStyleCnt="0"/>
      <dgm:spPr/>
      <dgm:t>
        <a:bodyPr/>
        <a:lstStyle/>
        <a:p>
          <a:endParaRPr lang="en-US"/>
        </a:p>
      </dgm:t>
    </dgm:pt>
    <dgm:pt modelId="{E0C31214-5B55-4ACC-9A17-4C794910706F}" type="pres">
      <dgm:prSet presAssocID="{2AD5D58A-D8DC-4B54-A3C8-28F69FEE0818}" presName="node" presStyleLbl="node1" presStyleIdx="1" presStyleCnt="3">
        <dgm:presLayoutVars>
          <dgm:bulletEnabled val="1"/>
        </dgm:presLayoutVars>
      </dgm:prSet>
      <dgm:spPr>
        <a:prstGeom prst="flowChartMagneticDrum">
          <a:avLst/>
        </a:prstGeom>
      </dgm:spPr>
      <dgm:t>
        <a:bodyPr/>
        <a:lstStyle/>
        <a:p>
          <a:endParaRPr lang="en-US"/>
        </a:p>
      </dgm:t>
    </dgm:pt>
    <dgm:pt modelId="{38488544-D508-4055-AC90-69DFF89319D2}" type="pres">
      <dgm:prSet presAssocID="{E42D4EF3-7B80-41AE-A9FE-7B78B37DC1DF}" presName="sibTrans" presStyleCnt="0"/>
      <dgm:spPr/>
      <dgm:t>
        <a:bodyPr/>
        <a:lstStyle/>
        <a:p>
          <a:endParaRPr lang="en-US"/>
        </a:p>
      </dgm:t>
    </dgm:pt>
    <dgm:pt modelId="{F34BC2B7-5948-423D-B984-08D3EC78E62D}" type="pres">
      <dgm:prSet presAssocID="{549634D9-E604-42B5-AFFC-3033C9CB1C10}" presName="node" presStyleLbl="node1" presStyleIdx="2" presStyleCnt="3">
        <dgm:presLayoutVars>
          <dgm:bulletEnabled val="1"/>
        </dgm:presLayoutVars>
      </dgm:prSet>
      <dgm:spPr>
        <a:prstGeom prst="flowChartMagneticDrum">
          <a:avLst/>
        </a:prstGeom>
      </dgm:spPr>
      <dgm:t>
        <a:bodyPr/>
        <a:lstStyle/>
        <a:p>
          <a:endParaRPr lang="en-US"/>
        </a:p>
      </dgm:t>
    </dgm:pt>
  </dgm:ptLst>
  <dgm:cxnLst>
    <dgm:cxn modelId="{FFF95DF7-E992-40AF-B275-192312A0FE08}" type="presOf" srcId="{2AD5D58A-D8DC-4B54-A3C8-28F69FEE0818}" destId="{E0C31214-5B55-4ACC-9A17-4C794910706F}" srcOrd="0" destOrd="0" presId="urn:microsoft.com/office/officeart/2005/8/layout/default"/>
    <dgm:cxn modelId="{63368C27-A4AE-4683-94C5-DE32CE26362E}" srcId="{D37A0C2F-E5B8-4C49-983B-8A235D0D41B8}" destId="{2AD5D58A-D8DC-4B54-A3C8-28F69FEE0818}" srcOrd="1" destOrd="0" parTransId="{82869FA5-2989-4C58-B48B-1DA4B52D8147}" sibTransId="{E42D4EF3-7B80-41AE-A9FE-7B78B37DC1DF}"/>
    <dgm:cxn modelId="{B123F2BF-E7F0-4374-A728-567D36535721}" type="presOf" srcId="{D37A0C2F-E5B8-4C49-983B-8A235D0D41B8}" destId="{D32D4C8D-AA1F-4092-8710-E9642E270080}" srcOrd="0" destOrd="0" presId="urn:microsoft.com/office/officeart/2005/8/layout/default"/>
    <dgm:cxn modelId="{19596F9A-F956-4B71-8C70-C6E17FEF00FB}" srcId="{D37A0C2F-E5B8-4C49-983B-8A235D0D41B8}" destId="{549634D9-E604-42B5-AFFC-3033C9CB1C10}" srcOrd="2" destOrd="0" parTransId="{8E028A29-DBB2-48ED-B196-0D65004496EC}" sibTransId="{C114E7F1-DA87-4BF5-ACA8-AD64F2525B7B}"/>
    <dgm:cxn modelId="{51485812-0340-40BE-B99C-E7F1B3220199}" srcId="{D37A0C2F-E5B8-4C49-983B-8A235D0D41B8}" destId="{A7D76D52-1A11-47DE-B1A1-99FC1FA53438}" srcOrd="0" destOrd="0" parTransId="{BF2F9610-FCA4-40F0-8445-BFEBF5963E18}" sibTransId="{7CA31105-AC00-450C-A197-A6BAE0A0CDB1}"/>
    <dgm:cxn modelId="{EC9F512C-84A2-487B-8CAE-6D9A1551D706}" type="presOf" srcId="{A7D76D52-1A11-47DE-B1A1-99FC1FA53438}" destId="{54C1FE8C-A9D7-4D62-B74C-E502F4DB5F0A}" srcOrd="0" destOrd="0" presId="urn:microsoft.com/office/officeart/2005/8/layout/default"/>
    <dgm:cxn modelId="{0BCD6B1B-3CD3-4B8F-A29E-BD7D21D6DA04}" type="presOf" srcId="{549634D9-E604-42B5-AFFC-3033C9CB1C10}" destId="{F34BC2B7-5948-423D-B984-08D3EC78E62D}" srcOrd="0" destOrd="0" presId="urn:microsoft.com/office/officeart/2005/8/layout/default"/>
    <dgm:cxn modelId="{96ED447B-C701-4433-817C-0FF071FBF645}" type="presParOf" srcId="{D32D4C8D-AA1F-4092-8710-E9642E270080}" destId="{54C1FE8C-A9D7-4D62-B74C-E502F4DB5F0A}" srcOrd="0" destOrd="0" presId="urn:microsoft.com/office/officeart/2005/8/layout/default"/>
    <dgm:cxn modelId="{B2691EAA-3037-46E8-929F-8C9BDF26F12B}" type="presParOf" srcId="{D32D4C8D-AA1F-4092-8710-E9642E270080}" destId="{D75D3F9C-EE26-4B61-A7BC-2286FBB28C2A}" srcOrd="1" destOrd="0" presId="urn:microsoft.com/office/officeart/2005/8/layout/default"/>
    <dgm:cxn modelId="{9E9A12E5-A749-4DD0-A144-A26C937A66DD}" type="presParOf" srcId="{D32D4C8D-AA1F-4092-8710-E9642E270080}" destId="{E0C31214-5B55-4ACC-9A17-4C794910706F}" srcOrd="2" destOrd="0" presId="urn:microsoft.com/office/officeart/2005/8/layout/default"/>
    <dgm:cxn modelId="{11473AFB-8E50-415B-8386-8CACA8FF2E25}" type="presParOf" srcId="{D32D4C8D-AA1F-4092-8710-E9642E270080}" destId="{38488544-D508-4055-AC90-69DFF89319D2}" srcOrd="3" destOrd="0" presId="urn:microsoft.com/office/officeart/2005/8/layout/default"/>
    <dgm:cxn modelId="{737FAE43-E44D-401D-8E82-0A4B8D8C437E}" type="presParOf" srcId="{D32D4C8D-AA1F-4092-8710-E9642E270080}" destId="{F34BC2B7-5948-423D-B984-08D3EC78E62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9777CD1-F300-4D62-9FD5-33432F1C07D1}" type="doc">
      <dgm:prSet loTypeId="urn:microsoft.com/office/officeart/2005/8/layout/hProcess9" loCatId="process" qsTypeId="urn:microsoft.com/office/officeart/2005/8/quickstyle/simple4" qsCatId="simple" csTypeId="urn:microsoft.com/office/officeart/2005/8/colors/accent2_3" csCatId="accent2" phldr="1"/>
      <dgm:spPr/>
    </dgm:pt>
    <dgm:pt modelId="{1FDF80D0-5A27-4C81-8E20-89EB0331160D}">
      <dgm:prSet phldrT="[Text]"/>
      <dgm:spPr/>
      <dgm:t>
        <a:bodyPr/>
        <a:lstStyle/>
        <a:p>
          <a:r>
            <a:rPr lang="en-US" dirty="0" smtClean="0"/>
            <a:t>Develop programs</a:t>
          </a:r>
          <a:endParaRPr lang="en-US" dirty="0"/>
        </a:p>
      </dgm:t>
    </dgm:pt>
    <dgm:pt modelId="{F41F6AE8-8ED4-4A15-9577-5FA2B625C910}" type="parTrans" cxnId="{E7313AFA-E6C4-4B15-87AB-CCFD8B8909C2}">
      <dgm:prSet/>
      <dgm:spPr/>
      <dgm:t>
        <a:bodyPr/>
        <a:lstStyle/>
        <a:p>
          <a:endParaRPr lang="en-US"/>
        </a:p>
      </dgm:t>
    </dgm:pt>
    <dgm:pt modelId="{A7BB7C9B-BC8D-42DD-97F8-349EA8F20E2D}" type="sibTrans" cxnId="{E7313AFA-E6C4-4B15-87AB-CCFD8B8909C2}">
      <dgm:prSet/>
      <dgm:spPr/>
      <dgm:t>
        <a:bodyPr/>
        <a:lstStyle/>
        <a:p>
          <a:endParaRPr lang="en-US"/>
        </a:p>
      </dgm:t>
    </dgm:pt>
    <dgm:pt modelId="{E6287DB4-DECE-4CD3-AEDB-097B1A366CEC}">
      <dgm:prSet phldrT="[Text]"/>
      <dgm:spPr/>
      <dgm:t>
        <a:bodyPr/>
        <a:lstStyle/>
        <a:p>
          <a:r>
            <a:rPr lang="en-US" dirty="0" smtClean="0"/>
            <a:t>Install and test the new system</a:t>
          </a:r>
          <a:endParaRPr lang="en-US" dirty="0"/>
        </a:p>
      </dgm:t>
    </dgm:pt>
    <dgm:pt modelId="{125904FB-EC0E-435B-B561-521E80C61AB6}" type="parTrans" cxnId="{DBB0CA13-410A-4640-853B-7B0EC260BC57}">
      <dgm:prSet/>
      <dgm:spPr/>
      <dgm:t>
        <a:bodyPr/>
        <a:lstStyle/>
        <a:p>
          <a:endParaRPr lang="en-US"/>
        </a:p>
      </dgm:t>
    </dgm:pt>
    <dgm:pt modelId="{5ADD902A-759C-43FC-AE53-1BD467405641}" type="sibTrans" cxnId="{DBB0CA13-410A-4640-853B-7B0EC260BC57}">
      <dgm:prSet/>
      <dgm:spPr/>
      <dgm:t>
        <a:bodyPr/>
        <a:lstStyle/>
        <a:p>
          <a:endParaRPr lang="en-US"/>
        </a:p>
      </dgm:t>
    </dgm:pt>
    <dgm:pt modelId="{28CB7A06-9339-47CE-8667-09E1754AF5FF}">
      <dgm:prSet phldrT="[Text]"/>
      <dgm:spPr/>
      <dgm:t>
        <a:bodyPr/>
        <a:lstStyle/>
        <a:p>
          <a:r>
            <a:rPr lang="en-US" dirty="0" smtClean="0"/>
            <a:t>Train users</a:t>
          </a:r>
          <a:endParaRPr lang="en-US" dirty="0"/>
        </a:p>
      </dgm:t>
    </dgm:pt>
    <dgm:pt modelId="{7AED8F03-05F1-4805-853D-2919CA235877}" type="parTrans" cxnId="{00B236B1-826F-4F70-8105-AB412C442A36}">
      <dgm:prSet/>
      <dgm:spPr/>
      <dgm:t>
        <a:bodyPr/>
        <a:lstStyle/>
        <a:p>
          <a:endParaRPr lang="en-US"/>
        </a:p>
      </dgm:t>
    </dgm:pt>
    <dgm:pt modelId="{B8240175-48D3-414D-B0AD-D3C07DBB86D2}" type="sibTrans" cxnId="{00B236B1-826F-4F70-8105-AB412C442A36}">
      <dgm:prSet/>
      <dgm:spPr/>
      <dgm:t>
        <a:bodyPr/>
        <a:lstStyle/>
        <a:p>
          <a:endParaRPr lang="en-US"/>
        </a:p>
      </dgm:t>
    </dgm:pt>
    <dgm:pt modelId="{3AA29F25-7C9B-469C-BE86-88261E1ADC8E}">
      <dgm:prSet phldrT="[Text]"/>
      <dgm:spPr/>
      <dgm:t>
        <a:bodyPr/>
        <a:lstStyle/>
        <a:p>
          <a:r>
            <a:rPr lang="en-US" dirty="0" smtClean="0"/>
            <a:t>Convert to the new system</a:t>
          </a:r>
          <a:endParaRPr lang="en-US" dirty="0"/>
        </a:p>
      </dgm:t>
    </dgm:pt>
    <dgm:pt modelId="{052E99D3-E3D9-46FB-90DD-1A41249F7300}" type="parTrans" cxnId="{6B695AC8-F697-4E1F-912C-7A840593B249}">
      <dgm:prSet/>
      <dgm:spPr/>
      <dgm:t>
        <a:bodyPr/>
        <a:lstStyle/>
        <a:p>
          <a:endParaRPr lang="en-US"/>
        </a:p>
      </dgm:t>
    </dgm:pt>
    <dgm:pt modelId="{010C9776-71AE-43FA-BDD9-0A8101D2D08C}" type="sibTrans" cxnId="{6B695AC8-F697-4E1F-912C-7A840593B249}">
      <dgm:prSet/>
      <dgm:spPr/>
      <dgm:t>
        <a:bodyPr/>
        <a:lstStyle/>
        <a:p>
          <a:endParaRPr lang="en-US"/>
        </a:p>
      </dgm:t>
    </dgm:pt>
    <dgm:pt modelId="{958E79BB-E494-4358-A76D-847C0147458A}" type="pres">
      <dgm:prSet presAssocID="{39777CD1-F300-4D62-9FD5-33432F1C07D1}" presName="CompostProcess" presStyleCnt="0">
        <dgm:presLayoutVars>
          <dgm:dir/>
          <dgm:resizeHandles val="exact"/>
        </dgm:presLayoutVars>
      </dgm:prSet>
      <dgm:spPr/>
    </dgm:pt>
    <dgm:pt modelId="{A597616E-D868-4902-88BD-69E90D10DAE5}" type="pres">
      <dgm:prSet presAssocID="{39777CD1-F300-4D62-9FD5-33432F1C07D1}" presName="arrow" presStyleLbl="bgShp" presStyleIdx="0" presStyleCnt="1"/>
      <dgm:spPr/>
    </dgm:pt>
    <dgm:pt modelId="{4E518BD9-D81D-42AE-9327-484F1522F492}" type="pres">
      <dgm:prSet presAssocID="{39777CD1-F300-4D62-9FD5-33432F1C07D1}" presName="linearProcess" presStyleCnt="0"/>
      <dgm:spPr/>
    </dgm:pt>
    <dgm:pt modelId="{0014C273-9879-4303-8A95-4FE454230160}" type="pres">
      <dgm:prSet presAssocID="{1FDF80D0-5A27-4C81-8E20-89EB0331160D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80F9BC-E61E-4C45-918F-2D6B0BEB8E7D}" type="pres">
      <dgm:prSet presAssocID="{A7BB7C9B-BC8D-42DD-97F8-349EA8F20E2D}" presName="sibTrans" presStyleCnt="0"/>
      <dgm:spPr/>
    </dgm:pt>
    <dgm:pt modelId="{7E6DA94D-0203-429B-AB77-40A23BAFB1F4}" type="pres">
      <dgm:prSet presAssocID="{E6287DB4-DECE-4CD3-AEDB-097B1A366CEC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D212F6-ACDB-4C1C-AE76-A05874BBCC72}" type="pres">
      <dgm:prSet presAssocID="{5ADD902A-759C-43FC-AE53-1BD467405641}" presName="sibTrans" presStyleCnt="0"/>
      <dgm:spPr/>
    </dgm:pt>
    <dgm:pt modelId="{F346D04A-D13A-454E-9767-4FF358D26AFC}" type="pres">
      <dgm:prSet presAssocID="{28CB7A06-9339-47CE-8667-09E1754AF5FF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172914-997E-4FDA-B08E-DD706539D2D4}" type="pres">
      <dgm:prSet presAssocID="{B8240175-48D3-414D-B0AD-D3C07DBB86D2}" presName="sibTrans" presStyleCnt="0"/>
      <dgm:spPr/>
    </dgm:pt>
    <dgm:pt modelId="{3DF23607-A0A8-4626-94D5-BC251034FBCC}" type="pres">
      <dgm:prSet presAssocID="{3AA29F25-7C9B-469C-BE86-88261E1ADC8E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48F6905-E346-40C3-8D37-C09BC26DBADF}" type="presOf" srcId="{E6287DB4-DECE-4CD3-AEDB-097B1A366CEC}" destId="{7E6DA94D-0203-429B-AB77-40A23BAFB1F4}" srcOrd="0" destOrd="0" presId="urn:microsoft.com/office/officeart/2005/8/layout/hProcess9"/>
    <dgm:cxn modelId="{2F9B9FFD-7599-4C3F-92FF-5666F11FC4C9}" type="presOf" srcId="{39777CD1-F300-4D62-9FD5-33432F1C07D1}" destId="{958E79BB-E494-4358-A76D-847C0147458A}" srcOrd="0" destOrd="0" presId="urn:microsoft.com/office/officeart/2005/8/layout/hProcess9"/>
    <dgm:cxn modelId="{00B236B1-826F-4F70-8105-AB412C442A36}" srcId="{39777CD1-F300-4D62-9FD5-33432F1C07D1}" destId="{28CB7A06-9339-47CE-8667-09E1754AF5FF}" srcOrd="2" destOrd="0" parTransId="{7AED8F03-05F1-4805-853D-2919CA235877}" sibTransId="{B8240175-48D3-414D-B0AD-D3C07DBB86D2}"/>
    <dgm:cxn modelId="{6B695AC8-F697-4E1F-912C-7A840593B249}" srcId="{39777CD1-F300-4D62-9FD5-33432F1C07D1}" destId="{3AA29F25-7C9B-469C-BE86-88261E1ADC8E}" srcOrd="3" destOrd="0" parTransId="{052E99D3-E3D9-46FB-90DD-1A41249F7300}" sibTransId="{010C9776-71AE-43FA-BDD9-0A8101D2D08C}"/>
    <dgm:cxn modelId="{9723FA7B-8596-4F06-8EF0-AA1BED224D0E}" type="presOf" srcId="{3AA29F25-7C9B-469C-BE86-88261E1ADC8E}" destId="{3DF23607-A0A8-4626-94D5-BC251034FBCC}" srcOrd="0" destOrd="0" presId="urn:microsoft.com/office/officeart/2005/8/layout/hProcess9"/>
    <dgm:cxn modelId="{60C011DF-CB22-49A1-8015-1E53D9DD7DE8}" type="presOf" srcId="{28CB7A06-9339-47CE-8667-09E1754AF5FF}" destId="{F346D04A-D13A-454E-9767-4FF358D26AFC}" srcOrd="0" destOrd="0" presId="urn:microsoft.com/office/officeart/2005/8/layout/hProcess9"/>
    <dgm:cxn modelId="{F0ABA72C-D592-4744-844A-F6F39FB9B409}" type="presOf" srcId="{1FDF80D0-5A27-4C81-8E20-89EB0331160D}" destId="{0014C273-9879-4303-8A95-4FE454230160}" srcOrd="0" destOrd="0" presId="urn:microsoft.com/office/officeart/2005/8/layout/hProcess9"/>
    <dgm:cxn modelId="{DBB0CA13-410A-4640-853B-7B0EC260BC57}" srcId="{39777CD1-F300-4D62-9FD5-33432F1C07D1}" destId="{E6287DB4-DECE-4CD3-AEDB-097B1A366CEC}" srcOrd="1" destOrd="0" parTransId="{125904FB-EC0E-435B-B561-521E80C61AB6}" sibTransId="{5ADD902A-759C-43FC-AE53-1BD467405641}"/>
    <dgm:cxn modelId="{E7313AFA-E6C4-4B15-87AB-CCFD8B8909C2}" srcId="{39777CD1-F300-4D62-9FD5-33432F1C07D1}" destId="{1FDF80D0-5A27-4C81-8E20-89EB0331160D}" srcOrd="0" destOrd="0" parTransId="{F41F6AE8-8ED4-4A15-9577-5FA2B625C910}" sibTransId="{A7BB7C9B-BC8D-42DD-97F8-349EA8F20E2D}"/>
    <dgm:cxn modelId="{B00D4C1C-4753-479E-B880-60D9AA530357}" type="presParOf" srcId="{958E79BB-E494-4358-A76D-847C0147458A}" destId="{A597616E-D868-4902-88BD-69E90D10DAE5}" srcOrd="0" destOrd="0" presId="urn:microsoft.com/office/officeart/2005/8/layout/hProcess9"/>
    <dgm:cxn modelId="{3A41CFC3-6404-45C9-8972-A0EE873AE0C6}" type="presParOf" srcId="{958E79BB-E494-4358-A76D-847C0147458A}" destId="{4E518BD9-D81D-42AE-9327-484F1522F492}" srcOrd="1" destOrd="0" presId="urn:microsoft.com/office/officeart/2005/8/layout/hProcess9"/>
    <dgm:cxn modelId="{1D287736-3183-4AA1-969C-821FACAA0728}" type="presParOf" srcId="{4E518BD9-D81D-42AE-9327-484F1522F492}" destId="{0014C273-9879-4303-8A95-4FE454230160}" srcOrd="0" destOrd="0" presId="urn:microsoft.com/office/officeart/2005/8/layout/hProcess9"/>
    <dgm:cxn modelId="{E27CA30C-4153-469A-A744-53A98EFE359B}" type="presParOf" srcId="{4E518BD9-D81D-42AE-9327-484F1522F492}" destId="{8D80F9BC-E61E-4C45-918F-2D6B0BEB8E7D}" srcOrd="1" destOrd="0" presId="urn:microsoft.com/office/officeart/2005/8/layout/hProcess9"/>
    <dgm:cxn modelId="{801C675C-C95C-435F-AF30-5FEDC2373B0C}" type="presParOf" srcId="{4E518BD9-D81D-42AE-9327-484F1522F492}" destId="{7E6DA94D-0203-429B-AB77-40A23BAFB1F4}" srcOrd="2" destOrd="0" presId="urn:microsoft.com/office/officeart/2005/8/layout/hProcess9"/>
    <dgm:cxn modelId="{C9C8E364-4522-42D0-8B42-AA8987A45FC6}" type="presParOf" srcId="{4E518BD9-D81D-42AE-9327-484F1522F492}" destId="{AED212F6-ACDB-4C1C-AE76-A05874BBCC72}" srcOrd="3" destOrd="0" presId="urn:microsoft.com/office/officeart/2005/8/layout/hProcess9"/>
    <dgm:cxn modelId="{F5F4BCAD-C9C4-4801-932F-263194821519}" type="presParOf" srcId="{4E518BD9-D81D-42AE-9327-484F1522F492}" destId="{F346D04A-D13A-454E-9767-4FF358D26AFC}" srcOrd="4" destOrd="0" presId="urn:microsoft.com/office/officeart/2005/8/layout/hProcess9"/>
    <dgm:cxn modelId="{B59BA1FF-F67A-4CE6-A39E-379FFFED5D4F}" type="presParOf" srcId="{4E518BD9-D81D-42AE-9327-484F1522F492}" destId="{E7172914-997E-4FDA-B08E-DD706539D2D4}" srcOrd="5" destOrd="0" presId="urn:microsoft.com/office/officeart/2005/8/layout/hProcess9"/>
    <dgm:cxn modelId="{A4ABD25C-3EBC-4126-A0CE-A0B01C4EFB34}" type="presParOf" srcId="{4E518BD9-D81D-42AE-9327-484F1522F492}" destId="{3DF23607-A0A8-4626-94D5-BC251034FBCC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9220BAF-7DEA-4F63-8DBD-19D58667A45A}" type="doc">
      <dgm:prSet loTypeId="urn:microsoft.com/office/officeart/2005/8/layout/hList1" loCatId="list" qsTypeId="urn:microsoft.com/office/officeart/2005/8/quickstyle/simple5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14A773B0-F74C-435A-AD79-61D2FA68BD53}">
      <dgm:prSet phldrT="[Text]"/>
      <dgm:spPr/>
      <dgm:t>
        <a:bodyPr/>
        <a:lstStyle/>
        <a:p>
          <a:r>
            <a:rPr lang="en-US" dirty="0" smtClean="0"/>
            <a:t>Unit test</a:t>
          </a:r>
          <a:endParaRPr lang="en-US" dirty="0"/>
        </a:p>
      </dgm:t>
    </dgm:pt>
    <dgm:pt modelId="{BBF2F2FB-602B-4716-B99D-EED2AE5CD7A7}" type="parTrans" cxnId="{0961866E-2AEC-4DB4-A17B-262B3DA05E47}">
      <dgm:prSet/>
      <dgm:spPr/>
      <dgm:t>
        <a:bodyPr/>
        <a:lstStyle/>
        <a:p>
          <a:endParaRPr lang="en-US"/>
        </a:p>
      </dgm:t>
    </dgm:pt>
    <dgm:pt modelId="{010AF679-2464-4ADB-9B0E-273A1D9D7107}" type="sibTrans" cxnId="{0961866E-2AEC-4DB4-A17B-262B3DA05E47}">
      <dgm:prSet/>
      <dgm:spPr/>
      <dgm:t>
        <a:bodyPr/>
        <a:lstStyle/>
        <a:p>
          <a:endParaRPr lang="en-US"/>
        </a:p>
      </dgm:t>
    </dgm:pt>
    <dgm:pt modelId="{D8C6C86C-2B13-49CA-AE7C-1014CC31F9D7}">
      <dgm:prSet phldrT="[Text]"/>
      <dgm:spPr/>
      <dgm:t>
        <a:bodyPr/>
        <a:lstStyle/>
        <a:p>
          <a:r>
            <a:rPr lang="en-US" dirty="0" smtClean="0"/>
            <a:t>Verifies that each individual program or object works by itself</a:t>
          </a:r>
          <a:endParaRPr lang="en-US" dirty="0"/>
        </a:p>
      </dgm:t>
    </dgm:pt>
    <dgm:pt modelId="{DDD5B4A7-0245-4AC3-9A9F-AA87D3485B8E}" type="parTrans" cxnId="{D78709A5-3FEA-4412-9002-0B6A54CD3380}">
      <dgm:prSet/>
      <dgm:spPr/>
    </dgm:pt>
    <dgm:pt modelId="{38972917-85E7-4B47-AE89-28486DDDB962}" type="sibTrans" cxnId="{D78709A5-3FEA-4412-9002-0B6A54CD3380}">
      <dgm:prSet/>
      <dgm:spPr/>
    </dgm:pt>
    <dgm:pt modelId="{B606BF8B-8C2D-4438-BA41-F832E371DE73}">
      <dgm:prSet phldrT="[Text]"/>
      <dgm:spPr/>
      <dgm:t>
        <a:bodyPr/>
        <a:lstStyle/>
        <a:p>
          <a:r>
            <a:rPr lang="en-US" dirty="0" smtClean="0"/>
            <a:t>Systems test</a:t>
          </a:r>
          <a:endParaRPr lang="en-US" dirty="0"/>
        </a:p>
      </dgm:t>
    </dgm:pt>
    <dgm:pt modelId="{6A7D6D5E-2CA0-46AC-BCB4-8706113715A8}" type="parTrans" cxnId="{97DB94EA-8299-4A94-9398-315BAE6F34D6}">
      <dgm:prSet/>
      <dgm:spPr/>
    </dgm:pt>
    <dgm:pt modelId="{ADB80E77-503E-4BDA-9860-67104743F23E}" type="sibTrans" cxnId="{97DB94EA-8299-4A94-9398-315BAE6F34D6}">
      <dgm:prSet/>
      <dgm:spPr/>
    </dgm:pt>
    <dgm:pt modelId="{F73EAC31-A4DC-461D-A005-CCEE609CDADB}">
      <dgm:prSet phldrT="[Text]"/>
      <dgm:spPr/>
      <dgm:t>
        <a:bodyPr/>
        <a:lstStyle/>
        <a:p>
          <a:r>
            <a:rPr lang="en-US" dirty="0" smtClean="0"/>
            <a:t>Verifies that all programs in an application work together properly</a:t>
          </a:r>
          <a:endParaRPr lang="en-US" dirty="0"/>
        </a:p>
      </dgm:t>
    </dgm:pt>
    <dgm:pt modelId="{11260330-E269-4404-AE44-383C25BD5063}" type="parTrans" cxnId="{B725F33A-3697-4709-AD7B-26308FD421FC}">
      <dgm:prSet/>
      <dgm:spPr/>
    </dgm:pt>
    <dgm:pt modelId="{53584BE0-2806-44CA-A5E2-F69EB6F70FCD}" type="sibTrans" cxnId="{B725F33A-3697-4709-AD7B-26308FD421FC}">
      <dgm:prSet/>
      <dgm:spPr/>
    </dgm:pt>
    <dgm:pt modelId="{E5C4ED4F-0A7F-4F49-A236-B6C0DC5D98E4}">
      <dgm:prSet phldrT="[Text]"/>
      <dgm:spPr/>
      <dgm:t>
        <a:bodyPr/>
        <a:lstStyle/>
        <a:p>
          <a:r>
            <a:rPr lang="en-US" dirty="0" smtClean="0"/>
            <a:t>Integration test</a:t>
          </a:r>
          <a:endParaRPr lang="en-US" dirty="0"/>
        </a:p>
      </dgm:t>
    </dgm:pt>
    <dgm:pt modelId="{F5799C21-915C-44D0-90A9-E0CA7ECAE92D}" type="parTrans" cxnId="{77B8C8ED-81FF-454D-B4F0-846FB636F41F}">
      <dgm:prSet/>
      <dgm:spPr/>
    </dgm:pt>
    <dgm:pt modelId="{74AD3A77-C394-425C-9CAB-3B98C0E53DA0}" type="sibTrans" cxnId="{77B8C8ED-81FF-454D-B4F0-846FB636F41F}">
      <dgm:prSet/>
      <dgm:spPr/>
    </dgm:pt>
    <dgm:pt modelId="{04C9CB47-0000-4159-8E9E-788E8BBD1E10}">
      <dgm:prSet phldrT="[Text]"/>
      <dgm:spPr/>
      <dgm:t>
        <a:bodyPr/>
        <a:lstStyle/>
        <a:p>
          <a:r>
            <a:rPr lang="en-US" dirty="0" smtClean="0"/>
            <a:t>Verifies that an application works with other applications</a:t>
          </a:r>
          <a:endParaRPr lang="en-US" dirty="0"/>
        </a:p>
      </dgm:t>
    </dgm:pt>
    <dgm:pt modelId="{2C67D324-3E15-48FB-9A78-4F61A3969311}" type="parTrans" cxnId="{F38A1738-EA77-44A4-AC27-4BF85356896F}">
      <dgm:prSet/>
      <dgm:spPr/>
    </dgm:pt>
    <dgm:pt modelId="{28D3EE22-E12B-4C8D-8544-822BE68CC349}" type="sibTrans" cxnId="{F38A1738-EA77-44A4-AC27-4BF85356896F}">
      <dgm:prSet/>
      <dgm:spPr/>
    </dgm:pt>
    <dgm:pt modelId="{820D5BE2-1340-4471-A3F1-237D092F9792}">
      <dgm:prSet phldrT="[Text]"/>
      <dgm:spPr/>
      <dgm:t>
        <a:bodyPr/>
        <a:lstStyle/>
        <a:p>
          <a:r>
            <a:rPr lang="en-US" dirty="0" smtClean="0"/>
            <a:t>Acceptance test</a:t>
          </a:r>
          <a:endParaRPr lang="en-US" dirty="0"/>
        </a:p>
      </dgm:t>
    </dgm:pt>
    <dgm:pt modelId="{6DEB935B-558E-49F1-897E-7AE8FE20E7C5}" type="parTrans" cxnId="{4235FA10-92B2-40DF-B970-6AD3AF557690}">
      <dgm:prSet/>
      <dgm:spPr/>
    </dgm:pt>
    <dgm:pt modelId="{19588F7A-CE0B-4169-84F8-68A9F5C41DDD}" type="sibTrans" cxnId="{4235FA10-92B2-40DF-B970-6AD3AF557690}">
      <dgm:prSet/>
      <dgm:spPr/>
    </dgm:pt>
    <dgm:pt modelId="{126E1475-2654-4DDD-8F2E-6D471B2321DC}">
      <dgm:prSet phldrT="[Text]"/>
      <dgm:spPr/>
      <dgm:t>
        <a:bodyPr/>
        <a:lstStyle/>
        <a:p>
          <a:r>
            <a:rPr lang="en-US" dirty="0" smtClean="0"/>
            <a:t>Checks the new system to ensure that it works with actual data</a:t>
          </a:r>
          <a:endParaRPr lang="en-US" dirty="0"/>
        </a:p>
      </dgm:t>
    </dgm:pt>
    <dgm:pt modelId="{71EEC16F-3AED-409F-B1BC-2BAAD0BBFEA5}" type="parTrans" cxnId="{62C2F49E-60D9-4B39-B55D-AED4752C3B0A}">
      <dgm:prSet/>
      <dgm:spPr/>
    </dgm:pt>
    <dgm:pt modelId="{F31BF87D-090A-449A-A4F9-E9C7AAC49DE5}" type="sibTrans" cxnId="{62C2F49E-60D9-4B39-B55D-AED4752C3B0A}">
      <dgm:prSet/>
      <dgm:spPr/>
    </dgm:pt>
    <dgm:pt modelId="{A58D287F-2FD2-499E-ABCC-D416EE905E9E}" type="pres">
      <dgm:prSet presAssocID="{79220BAF-7DEA-4F63-8DBD-19D58667A45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5686A68-B3DD-4F32-8D0E-8E3E961861A5}" type="pres">
      <dgm:prSet presAssocID="{14A773B0-F74C-435A-AD79-61D2FA68BD53}" presName="composite" presStyleCnt="0"/>
      <dgm:spPr/>
      <dgm:t>
        <a:bodyPr/>
        <a:lstStyle/>
        <a:p>
          <a:endParaRPr lang="en-US"/>
        </a:p>
      </dgm:t>
    </dgm:pt>
    <dgm:pt modelId="{C90996BF-D18A-4A71-9B74-827C9ECA076C}" type="pres">
      <dgm:prSet presAssocID="{14A773B0-F74C-435A-AD79-61D2FA68BD53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C85C69-8430-42E1-A64A-548E008848F3}" type="pres">
      <dgm:prSet presAssocID="{14A773B0-F74C-435A-AD79-61D2FA68BD53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E69EE9-E224-4637-92C1-76A0694D368A}" type="pres">
      <dgm:prSet presAssocID="{010AF679-2464-4ADB-9B0E-273A1D9D7107}" presName="space" presStyleCnt="0"/>
      <dgm:spPr/>
      <dgm:t>
        <a:bodyPr/>
        <a:lstStyle/>
        <a:p>
          <a:endParaRPr lang="en-US"/>
        </a:p>
      </dgm:t>
    </dgm:pt>
    <dgm:pt modelId="{C065182D-EF61-44D1-A414-C2DBAD1B9234}" type="pres">
      <dgm:prSet presAssocID="{B606BF8B-8C2D-4438-BA41-F832E371DE73}" presName="composite" presStyleCnt="0"/>
      <dgm:spPr/>
      <dgm:t>
        <a:bodyPr/>
        <a:lstStyle/>
        <a:p>
          <a:endParaRPr lang="en-US"/>
        </a:p>
      </dgm:t>
    </dgm:pt>
    <dgm:pt modelId="{DD9C9FC5-1A29-4816-AD90-B38466E8FC2E}" type="pres">
      <dgm:prSet presAssocID="{B606BF8B-8C2D-4438-BA41-F832E371DE73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E04A70-FB3F-4FAE-881A-EAEE5E8D3D48}" type="pres">
      <dgm:prSet presAssocID="{B606BF8B-8C2D-4438-BA41-F832E371DE73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5F4837-E9C0-4741-A98E-DD7C9E671B4B}" type="pres">
      <dgm:prSet presAssocID="{ADB80E77-503E-4BDA-9860-67104743F23E}" presName="space" presStyleCnt="0"/>
      <dgm:spPr/>
      <dgm:t>
        <a:bodyPr/>
        <a:lstStyle/>
        <a:p>
          <a:endParaRPr lang="en-US"/>
        </a:p>
      </dgm:t>
    </dgm:pt>
    <dgm:pt modelId="{21DFFA1E-CAB5-4E11-9030-42A6D0FCE700}" type="pres">
      <dgm:prSet presAssocID="{E5C4ED4F-0A7F-4F49-A236-B6C0DC5D98E4}" presName="composite" presStyleCnt="0"/>
      <dgm:spPr/>
      <dgm:t>
        <a:bodyPr/>
        <a:lstStyle/>
        <a:p>
          <a:endParaRPr lang="en-US"/>
        </a:p>
      </dgm:t>
    </dgm:pt>
    <dgm:pt modelId="{AA562AE9-E054-4DC7-A396-3B88A055F833}" type="pres">
      <dgm:prSet presAssocID="{E5C4ED4F-0A7F-4F49-A236-B6C0DC5D98E4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EEF8AC-0ACE-4A6A-9537-9E95E645DED8}" type="pres">
      <dgm:prSet presAssocID="{E5C4ED4F-0A7F-4F49-A236-B6C0DC5D98E4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C3B8EE-8914-46BD-B32E-02AB05181884}" type="pres">
      <dgm:prSet presAssocID="{74AD3A77-C394-425C-9CAB-3B98C0E53DA0}" presName="space" presStyleCnt="0"/>
      <dgm:spPr/>
      <dgm:t>
        <a:bodyPr/>
        <a:lstStyle/>
        <a:p>
          <a:endParaRPr lang="en-US"/>
        </a:p>
      </dgm:t>
    </dgm:pt>
    <dgm:pt modelId="{E38C8ABA-6A5D-4F2A-A644-8F68A73A2A3D}" type="pres">
      <dgm:prSet presAssocID="{820D5BE2-1340-4471-A3F1-237D092F9792}" presName="composite" presStyleCnt="0"/>
      <dgm:spPr/>
      <dgm:t>
        <a:bodyPr/>
        <a:lstStyle/>
        <a:p>
          <a:endParaRPr lang="en-US"/>
        </a:p>
      </dgm:t>
    </dgm:pt>
    <dgm:pt modelId="{4CD38DC2-A98A-4BEE-BD4A-500236C87728}" type="pres">
      <dgm:prSet presAssocID="{820D5BE2-1340-4471-A3F1-237D092F9792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EE3836-87A5-42C9-9441-7A24E04EFE97}" type="pres">
      <dgm:prSet presAssocID="{820D5BE2-1340-4471-A3F1-237D092F9792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5E0AAC0-F3F7-4D6F-B396-628DBF888707}" type="presOf" srcId="{126E1475-2654-4DDD-8F2E-6D471B2321DC}" destId="{DBEE3836-87A5-42C9-9441-7A24E04EFE97}" srcOrd="0" destOrd="0" presId="urn:microsoft.com/office/officeart/2005/8/layout/hList1"/>
    <dgm:cxn modelId="{97DB94EA-8299-4A94-9398-315BAE6F34D6}" srcId="{79220BAF-7DEA-4F63-8DBD-19D58667A45A}" destId="{B606BF8B-8C2D-4438-BA41-F832E371DE73}" srcOrd="1" destOrd="0" parTransId="{6A7D6D5E-2CA0-46AC-BCB4-8706113715A8}" sibTransId="{ADB80E77-503E-4BDA-9860-67104743F23E}"/>
    <dgm:cxn modelId="{4235FA10-92B2-40DF-B970-6AD3AF557690}" srcId="{79220BAF-7DEA-4F63-8DBD-19D58667A45A}" destId="{820D5BE2-1340-4471-A3F1-237D092F9792}" srcOrd="3" destOrd="0" parTransId="{6DEB935B-558E-49F1-897E-7AE8FE20E7C5}" sibTransId="{19588F7A-CE0B-4169-84F8-68A9F5C41DDD}"/>
    <dgm:cxn modelId="{62C2F49E-60D9-4B39-B55D-AED4752C3B0A}" srcId="{820D5BE2-1340-4471-A3F1-237D092F9792}" destId="{126E1475-2654-4DDD-8F2E-6D471B2321DC}" srcOrd="0" destOrd="0" parTransId="{71EEC16F-3AED-409F-B1BC-2BAAD0BBFEA5}" sibTransId="{F31BF87D-090A-449A-A4F9-E9C7AAC49DE5}"/>
    <dgm:cxn modelId="{B725F33A-3697-4709-AD7B-26308FD421FC}" srcId="{B606BF8B-8C2D-4438-BA41-F832E371DE73}" destId="{F73EAC31-A4DC-461D-A005-CCEE609CDADB}" srcOrd="0" destOrd="0" parTransId="{11260330-E269-4404-AE44-383C25BD5063}" sibTransId="{53584BE0-2806-44CA-A5E2-F69EB6F70FCD}"/>
    <dgm:cxn modelId="{F23AC1DD-E072-4716-A802-11024A3905CF}" type="presOf" srcId="{B606BF8B-8C2D-4438-BA41-F832E371DE73}" destId="{DD9C9FC5-1A29-4816-AD90-B38466E8FC2E}" srcOrd="0" destOrd="0" presId="urn:microsoft.com/office/officeart/2005/8/layout/hList1"/>
    <dgm:cxn modelId="{1AC33EF1-FF87-4937-A09F-3644C1FF6D5A}" type="presOf" srcId="{D8C6C86C-2B13-49CA-AE7C-1014CC31F9D7}" destId="{35C85C69-8430-42E1-A64A-548E008848F3}" srcOrd="0" destOrd="0" presId="urn:microsoft.com/office/officeart/2005/8/layout/hList1"/>
    <dgm:cxn modelId="{699B0703-2F66-4F02-8451-336CC6A31B89}" type="presOf" srcId="{E5C4ED4F-0A7F-4F49-A236-B6C0DC5D98E4}" destId="{AA562AE9-E054-4DC7-A396-3B88A055F833}" srcOrd="0" destOrd="0" presId="urn:microsoft.com/office/officeart/2005/8/layout/hList1"/>
    <dgm:cxn modelId="{727A1A8C-E92F-4AFF-BCDF-3EE60B72277F}" type="presOf" srcId="{04C9CB47-0000-4159-8E9E-788E8BBD1E10}" destId="{2FEEF8AC-0ACE-4A6A-9537-9E95E645DED8}" srcOrd="0" destOrd="0" presId="urn:microsoft.com/office/officeart/2005/8/layout/hList1"/>
    <dgm:cxn modelId="{D78709A5-3FEA-4412-9002-0B6A54CD3380}" srcId="{14A773B0-F74C-435A-AD79-61D2FA68BD53}" destId="{D8C6C86C-2B13-49CA-AE7C-1014CC31F9D7}" srcOrd="0" destOrd="0" parTransId="{DDD5B4A7-0245-4AC3-9A9F-AA87D3485B8E}" sibTransId="{38972917-85E7-4B47-AE89-28486DDDB962}"/>
    <dgm:cxn modelId="{F38A1738-EA77-44A4-AC27-4BF85356896F}" srcId="{E5C4ED4F-0A7F-4F49-A236-B6C0DC5D98E4}" destId="{04C9CB47-0000-4159-8E9E-788E8BBD1E10}" srcOrd="0" destOrd="0" parTransId="{2C67D324-3E15-48FB-9A78-4F61A3969311}" sibTransId="{28D3EE22-E12B-4C8D-8544-822BE68CC349}"/>
    <dgm:cxn modelId="{F43BE9DF-16F2-4E30-B350-C0DE47085A65}" type="presOf" srcId="{F73EAC31-A4DC-461D-A005-CCEE609CDADB}" destId="{07E04A70-FB3F-4FAE-881A-EAEE5E8D3D48}" srcOrd="0" destOrd="0" presId="urn:microsoft.com/office/officeart/2005/8/layout/hList1"/>
    <dgm:cxn modelId="{B9D4923F-121B-417A-83AA-FEED081EB971}" type="presOf" srcId="{820D5BE2-1340-4471-A3F1-237D092F9792}" destId="{4CD38DC2-A98A-4BEE-BD4A-500236C87728}" srcOrd="0" destOrd="0" presId="urn:microsoft.com/office/officeart/2005/8/layout/hList1"/>
    <dgm:cxn modelId="{0961866E-2AEC-4DB4-A17B-262B3DA05E47}" srcId="{79220BAF-7DEA-4F63-8DBD-19D58667A45A}" destId="{14A773B0-F74C-435A-AD79-61D2FA68BD53}" srcOrd="0" destOrd="0" parTransId="{BBF2F2FB-602B-4716-B99D-EED2AE5CD7A7}" sibTransId="{010AF679-2464-4ADB-9B0E-273A1D9D7107}"/>
    <dgm:cxn modelId="{77B8C8ED-81FF-454D-B4F0-846FB636F41F}" srcId="{79220BAF-7DEA-4F63-8DBD-19D58667A45A}" destId="{E5C4ED4F-0A7F-4F49-A236-B6C0DC5D98E4}" srcOrd="2" destOrd="0" parTransId="{F5799C21-915C-44D0-90A9-E0CA7ECAE92D}" sibTransId="{74AD3A77-C394-425C-9CAB-3B98C0E53DA0}"/>
    <dgm:cxn modelId="{8130E48C-17B7-408B-9E6E-C133EF8AC922}" type="presOf" srcId="{14A773B0-F74C-435A-AD79-61D2FA68BD53}" destId="{C90996BF-D18A-4A71-9B74-827C9ECA076C}" srcOrd="0" destOrd="0" presId="urn:microsoft.com/office/officeart/2005/8/layout/hList1"/>
    <dgm:cxn modelId="{9A7CC181-7114-40B9-9BE5-7835765422E1}" type="presOf" srcId="{79220BAF-7DEA-4F63-8DBD-19D58667A45A}" destId="{A58D287F-2FD2-499E-ABCC-D416EE905E9E}" srcOrd="0" destOrd="0" presId="urn:microsoft.com/office/officeart/2005/8/layout/hList1"/>
    <dgm:cxn modelId="{55467B0A-DAFB-4B28-B54B-4E3A3B759B06}" type="presParOf" srcId="{A58D287F-2FD2-499E-ABCC-D416EE905E9E}" destId="{35686A68-B3DD-4F32-8D0E-8E3E961861A5}" srcOrd="0" destOrd="0" presId="urn:microsoft.com/office/officeart/2005/8/layout/hList1"/>
    <dgm:cxn modelId="{6DEA5645-9A64-4A15-9CB6-26C9B8B9CEF0}" type="presParOf" srcId="{35686A68-B3DD-4F32-8D0E-8E3E961861A5}" destId="{C90996BF-D18A-4A71-9B74-827C9ECA076C}" srcOrd="0" destOrd="0" presId="urn:microsoft.com/office/officeart/2005/8/layout/hList1"/>
    <dgm:cxn modelId="{B15D76A2-080A-45D0-B12C-F56E0160BD14}" type="presParOf" srcId="{35686A68-B3DD-4F32-8D0E-8E3E961861A5}" destId="{35C85C69-8430-42E1-A64A-548E008848F3}" srcOrd="1" destOrd="0" presId="urn:microsoft.com/office/officeart/2005/8/layout/hList1"/>
    <dgm:cxn modelId="{4D28134D-B68E-4189-AC44-F900E476B844}" type="presParOf" srcId="{A58D287F-2FD2-499E-ABCC-D416EE905E9E}" destId="{DBE69EE9-E224-4637-92C1-76A0694D368A}" srcOrd="1" destOrd="0" presId="urn:microsoft.com/office/officeart/2005/8/layout/hList1"/>
    <dgm:cxn modelId="{3C342367-69C7-494D-A430-C1B0DC449621}" type="presParOf" srcId="{A58D287F-2FD2-499E-ABCC-D416EE905E9E}" destId="{C065182D-EF61-44D1-A414-C2DBAD1B9234}" srcOrd="2" destOrd="0" presId="urn:microsoft.com/office/officeart/2005/8/layout/hList1"/>
    <dgm:cxn modelId="{59361F20-4C04-461F-91D6-4BB12D03484A}" type="presParOf" srcId="{C065182D-EF61-44D1-A414-C2DBAD1B9234}" destId="{DD9C9FC5-1A29-4816-AD90-B38466E8FC2E}" srcOrd="0" destOrd="0" presId="urn:microsoft.com/office/officeart/2005/8/layout/hList1"/>
    <dgm:cxn modelId="{3C4703C1-FD33-40F2-A6BA-518AEF72CE00}" type="presParOf" srcId="{C065182D-EF61-44D1-A414-C2DBAD1B9234}" destId="{07E04A70-FB3F-4FAE-881A-EAEE5E8D3D48}" srcOrd="1" destOrd="0" presId="urn:microsoft.com/office/officeart/2005/8/layout/hList1"/>
    <dgm:cxn modelId="{5E4D41CE-3279-4F4C-A229-34CECD07F738}" type="presParOf" srcId="{A58D287F-2FD2-499E-ABCC-D416EE905E9E}" destId="{085F4837-E9C0-4741-A98E-DD7C9E671B4B}" srcOrd="3" destOrd="0" presId="urn:microsoft.com/office/officeart/2005/8/layout/hList1"/>
    <dgm:cxn modelId="{E9E308F2-95A3-4CCA-8D79-77AE3F40842D}" type="presParOf" srcId="{A58D287F-2FD2-499E-ABCC-D416EE905E9E}" destId="{21DFFA1E-CAB5-4E11-9030-42A6D0FCE700}" srcOrd="4" destOrd="0" presId="urn:microsoft.com/office/officeart/2005/8/layout/hList1"/>
    <dgm:cxn modelId="{13F3F562-D691-4B15-8B66-DCBE11ED5A25}" type="presParOf" srcId="{21DFFA1E-CAB5-4E11-9030-42A6D0FCE700}" destId="{AA562AE9-E054-4DC7-A396-3B88A055F833}" srcOrd="0" destOrd="0" presId="urn:microsoft.com/office/officeart/2005/8/layout/hList1"/>
    <dgm:cxn modelId="{B920AD5C-BB53-4BB2-86AB-5FF4AA96C406}" type="presParOf" srcId="{21DFFA1E-CAB5-4E11-9030-42A6D0FCE700}" destId="{2FEEF8AC-0ACE-4A6A-9537-9E95E645DED8}" srcOrd="1" destOrd="0" presId="urn:microsoft.com/office/officeart/2005/8/layout/hList1"/>
    <dgm:cxn modelId="{A9005A2E-735C-4FDC-BD2A-134AE5BEA3CD}" type="presParOf" srcId="{A58D287F-2FD2-499E-ABCC-D416EE905E9E}" destId="{79C3B8EE-8914-46BD-B32E-02AB05181884}" srcOrd="5" destOrd="0" presId="urn:microsoft.com/office/officeart/2005/8/layout/hList1"/>
    <dgm:cxn modelId="{00E99B84-6F59-4E18-86AB-2EB6385443DB}" type="presParOf" srcId="{A58D287F-2FD2-499E-ABCC-D416EE905E9E}" destId="{E38C8ABA-6A5D-4F2A-A644-8F68A73A2A3D}" srcOrd="6" destOrd="0" presId="urn:microsoft.com/office/officeart/2005/8/layout/hList1"/>
    <dgm:cxn modelId="{C0CC6D39-B888-4EB0-9448-BF09CACF65A7}" type="presParOf" srcId="{E38C8ABA-6A5D-4F2A-A644-8F68A73A2A3D}" destId="{4CD38DC2-A98A-4BEE-BD4A-500236C87728}" srcOrd="0" destOrd="0" presId="urn:microsoft.com/office/officeart/2005/8/layout/hList1"/>
    <dgm:cxn modelId="{ADF155FC-CA9F-45A2-A61B-B3DB255161AF}" type="presParOf" srcId="{E38C8ABA-6A5D-4F2A-A644-8F68A73A2A3D}" destId="{DBEE3836-87A5-42C9-9441-7A24E04EFE9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49874B5A-6BCE-4FA9-838D-93D77E389D26}" type="doc">
      <dgm:prSet loTypeId="urn:microsoft.com/office/officeart/2005/8/layout/process1" loCatId="process" qsTypeId="urn:microsoft.com/office/officeart/2005/8/quickstyle/3d1" qsCatId="3D" csTypeId="urn:microsoft.com/office/officeart/2005/8/colors/accent2_2" csCatId="accent2" phldr="1"/>
      <dgm:spPr/>
    </dgm:pt>
    <dgm:pt modelId="{179FF9E4-DE8F-4793-B07B-7C350518B328}">
      <dgm:prSet phldrT="[Text]"/>
      <dgm:spPr/>
      <dgm:t>
        <a:bodyPr/>
        <a:lstStyle/>
        <a:p>
          <a:r>
            <a:rPr lang="en-US" dirty="0" smtClean="0"/>
            <a:t>Perform maintenance activities</a:t>
          </a:r>
          <a:endParaRPr lang="en-US" dirty="0"/>
        </a:p>
      </dgm:t>
    </dgm:pt>
    <dgm:pt modelId="{1350EF86-49DB-4EE8-9432-DCF5CF1AA823}" type="parTrans" cxnId="{B5CC86AC-72F2-4BF6-B203-00AC5C80AE20}">
      <dgm:prSet/>
      <dgm:spPr/>
      <dgm:t>
        <a:bodyPr/>
        <a:lstStyle/>
        <a:p>
          <a:endParaRPr lang="en-US"/>
        </a:p>
      </dgm:t>
    </dgm:pt>
    <dgm:pt modelId="{4B7AE0D1-2235-45F9-8ECE-81E5B4405197}" type="sibTrans" cxnId="{B5CC86AC-72F2-4BF6-B203-00AC5C80AE20}">
      <dgm:prSet/>
      <dgm:spPr/>
      <dgm:t>
        <a:bodyPr/>
        <a:lstStyle/>
        <a:p>
          <a:endParaRPr lang="en-US"/>
        </a:p>
      </dgm:t>
    </dgm:pt>
    <dgm:pt modelId="{317B75D9-BE73-4CA5-ACC5-01E83936692F}">
      <dgm:prSet phldrT="[Text]"/>
      <dgm:spPr/>
      <dgm:t>
        <a:bodyPr/>
        <a:lstStyle/>
        <a:p>
          <a:r>
            <a:rPr lang="en-US" dirty="0" smtClean="0"/>
            <a:t>Monitor system performance</a:t>
          </a:r>
          <a:endParaRPr lang="en-US" dirty="0"/>
        </a:p>
      </dgm:t>
    </dgm:pt>
    <dgm:pt modelId="{5BC61CE9-A8AD-4571-9B7B-0124E1912D73}" type="parTrans" cxnId="{3FCE0A6E-D9BC-4B2B-9EB2-D63948742999}">
      <dgm:prSet/>
      <dgm:spPr/>
      <dgm:t>
        <a:bodyPr/>
        <a:lstStyle/>
        <a:p>
          <a:endParaRPr lang="en-US"/>
        </a:p>
      </dgm:t>
    </dgm:pt>
    <dgm:pt modelId="{A3394967-FED7-413E-AD3C-B3E13CC05015}" type="sibTrans" cxnId="{3FCE0A6E-D9BC-4B2B-9EB2-D63948742999}">
      <dgm:prSet/>
      <dgm:spPr/>
      <dgm:t>
        <a:bodyPr/>
        <a:lstStyle/>
        <a:p>
          <a:endParaRPr lang="en-US"/>
        </a:p>
      </dgm:t>
    </dgm:pt>
    <dgm:pt modelId="{CB2BA4A0-7739-4497-86BB-3E58EC704A12}">
      <dgm:prSet phldrT="[Text]"/>
      <dgm:spPr/>
      <dgm:t>
        <a:bodyPr/>
        <a:lstStyle/>
        <a:p>
          <a:r>
            <a:rPr lang="en-US" dirty="0" smtClean="0"/>
            <a:t>Assess system security</a:t>
          </a:r>
          <a:endParaRPr lang="en-US" dirty="0"/>
        </a:p>
      </dgm:t>
    </dgm:pt>
    <dgm:pt modelId="{38A00718-04F7-4E54-B931-ECEEB82ADFFE}" type="parTrans" cxnId="{CF1C9E79-A9C3-471F-9BE5-69F9E9950FA3}">
      <dgm:prSet/>
      <dgm:spPr/>
      <dgm:t>
        <a:bodyPr/>
        <a:lstStyle/>
        <a:p>
          <a:endParaRPr lang="en-US"/>
        </a:p>
      </dgm:t>
    </dgm:pt>
    <dgm:pt modelId="{03620C36-FAC3-4E02-B476-4AF9811E0627}" type="sibTrans" cxnId="{CF1C9E79-A9C3-471F-9BE5-69F9E9950FA3}">
      <dgm:prSet/>
      <dgm:spPr/>
      <dgm:t>
        <a:bodyPr/>
        <a:lstStyle/>
        <a:p>
          <a:endParaRPr lang="en-US"/>
        </a:p>
      </dgm:t>
    </dgm:pt>
    <dgm:pt modelId="{A7EE6F5C-D7A4-452E-A47C-64FF9E7931C1}" type="pres">
      <dgm:prSet presAssocID="{49874B5A-6BCE-4FA9-838D-93D77E389D26}" presName="Name0" presStyleCnt="0">
        <dgm:presLayoutVars>
          <dgm:dir/>
          <dgm:resizeHandles val="exact"/>
        </dgm:presLayoutVars>
      </dgm:prSet>
      <dgm:spPr/>
    </dgm:pt>
    <dgm:pt modelId="{D3C8B3B3-497F-4786-AD84-DB1D1120DCD4}" type="pres">
      <dgm:prSet presAssocID="{179FF9E4-DE8F-4793-B07B-7C350518B32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980D72-9D86-44DA-9C0A-25FAF2A38835}" type="pres">
      <dgm:prSet presAssocID="{4B7AE0D1-2235-45F9-8ECE-81E5B4405197}" presName="sibTrans" presStyleLbl="sibTrans2D1" presStyleIdx="0" presStyleCnt="2"/>
      <dgm:spPr/>
      <dgm:t>
        <a:bodyPr/>
        <a:lstStyle/>
        <a:p>
          <a:endParaRPr lang="en-US"/>
        </a:p>
      </dgm:t>
    </dgm:pt>
    <dgm:pt modelId="{E3AE5706-7EFD-47D7-BEC6-EF22C5F742F7}" type="pres">
      <dgm:prSet presAssocID="{4B7AE0D1-2235-45F9-8ECE-81E5B4405197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C385F7D6-73A7-40BE-B6AB-B892CF311F69}" type="pres">
      <dgm:prSet presAssocID="{317B75D9-BE73-4CA5-ACC5-01E83936692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146E8F-3078-48A7-8A9E-D3FAC16B42BC}" type="pres">
      <dgm:prSet presAssocID="{A3394967-FED7-413E-AD3C-B3E13CC05015}" presName="sibTrans" presStyleLbl="sibTrans2D1" presStyleIdx="1" presStyleCnt="2"/>
      <dgm:spPr/>
      <dgm:t>
        <a:bodyPr/>
        <a:lstStyle/>
        <a:p>
          <a:endParaRPr lang="en-US"/>
        </a:p>
      </dgm:t>
    </dgm:pt>
    <dgm:pt modelId="{99B801AC-E67C-451A-9236-4BCA8766937E}" type="pres">
      <dgm:prSet presAssocID="{A3394967-FED7-413E-AD3C-B3E13CC05015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E4AFB974-A04F-43A6-9749-F6B40FC7409B}" type="pres">
      <dgm:prSet presAssocID="{CB2BA4A0-7739-4497-86BB-3E58EC704A1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70CC050-4F43-4388-9B6A-92AC74471D57}" type="presOf" srcId="{49874B5A-6BCE-4FA9-838D-93D77E389D26}" destId="{A7EE6F5C-D7A4-452E-A47C-64FF9E7931C1}" srcOrd="0" destOrd="0" presId="urn:microsoft.com/office/officeart/2005/8/layout/process1"/>
    <dgm:cxn modelId="{B5CC86AC-72F2-4BF6-B203-00AC5C80AE20}" srcId="{49874B5A-6BCE-4FA9-838D-93D77E389D26}" destId="{179FF9E4-DE8F-4793-B07B-7C350518B328}" srcOrd="0" destOrd="0" parTransId="{1350EF86-49DB-4EE8-9432-DCF5CF1AA823}" sibTransId="{4B7AE0D1-2235-45F9-8ECE-81E5B4405197}"/>
    <dgm:cxn modelId="{1D3AAA0A-3A31-44FA-A24E-D2ABA6903507}" type="presOf" srcId="{4B7AE0D1-2235-45F9-8ECE-81E5B4405197}" destId="{1C980D72-9D86-44DA-9C0A-25FAF2A38835}" srcOrd="0" destOrd="0" presId="urn:microsoft.com/office/officeart/2005/8/layout/process1"/>
    <dgm:cxn modelId="{3D2FA154-04CC-4219-9012-DF0F60EED6E6}" type="presOf" srcId="{179FF9E4-DE8F-4793-B07B-7C350518B328}" destId="{D3C8B3B3-497F-4786-AD84-DB1D1120DCD4}" srcOrd="0" destOrd="0" presId="urn:microsoft.com/office/officeart/2005/8/layout/process1"/>
    <dgm:cxn modelId="{B3F36C60-4786-4C33-AF8D-8ABD6FC6C33A}" type="presOf" srcId="{CB2BA4A0-7739-4497-86BB-3E58EC704A12}" destId="{E4AFB974-A04F-43A6-9749-F6B40FC7409B}" srcOrd="0" destOrd="0" presId="urn:microsoft.com/office/officeart/2005/8/layout/process1"/>
    <dgm:cxn modelId="{3FCE0A6E-D9BC-4B2B-9EB2-D63948742999}" srcId="{49874B5A-6BCE-4FA9-838D-93D77E389D26}" destId="{317B75D9-BE73-4CA5-ACC5-01E83936692F}" srcOrd="1" destOrd="0" parTransId="{5BC61CE9-A8AD-4571-9B7B-0124E1912D73}" sibTransId="{A3394967-FED7-413E-AD3C-B3E13CC05015}"/>
    <dgm:cxn modelId="{CF1C9E79-A9C3-471F-9BE5-69F9E9950FA3}" srcId="{49874B5A-6BCE-4FA9-838D-93D77E389D26}" destId="{CB2BA4A0-7739-4497-86BB-3E58EC704A12}" srcOrd="2" destOrd="0" parTransId="{38A00718-04F7-4E54-B931-ECEEB82ADFFE}" sibTransId="{03620C36-FAC3-4E02-B476-4AF9811E0627}"/>
    <dgm:cxn modelId="{EEFC3903-C2CE-4FEB-9F5A-9ED4A95205B3}" type="presOf" srcId="{4B7AE0D1-2235-45F9-8ECE-81E5B4405197}" destId="{E3AE5706-7EFD-47D7-BEC6-EF22C5F742F7}" srcOrd="1" destOrd="0" presId="urn:microsoft.com/office/officeart/2005/8/layout/process1"/>
    <dgm:cxn modelId="{660F3C61-C361-4C23-9993-8E13BD49B391}" type="presOf" srcId="{A3394967-FED7-413E-AD3C-B3E13CC05015}" destId="{99B801AC-E67C-451A-9236-4BCA8766937E}" srcOrd="1" destOrd="0" presId="urn:microsoft.com/office/officeart/2005/8/layout/process1"/>
    <dgm:cxn modelId="{BBB8A204-2273-4298-8EB6-E3445D50132B}" type="presOf" srcId="{317B75D9-BE73-4CA5-ACC5-01E83936692F}" destId="{C385F7D6-73A7-40BE-B6AB-B892CF311F69}" srcOrd="0" destOrd="0" presId="urn:microsoft.com/office/officeart/2005/8/layout/process1"/>
    <dgm:cxn modelId="{7A2A0F14-A876-4689-8D51-8609A30025D0}" type="presOf" srcId="{A3394967-FED7-413E-AD3C-B3E13CC05015}" destId="{36146E8F-3078-48A7-8A9E-D3FAC16B42BC}" srcOrd="0" destOrd="0" presId="urn:microsoft.com/office/officeart/2005/8/layout/process1"/>
    <dgm:cxn modelId="{1A6532B8-2A0F-4137-86CD-84B8211A13F2}" type="presParOf" srcId="{A7EE6F5C-D7A4-452E-A47C-64FF9E7931C1}" destId="{D3C8B3B3-497F-4786-AD84-DB1D1120DCD4}" srcOrd="0" destOrd="0" presId="urn:microsoft.com/office/officeart/2005/8/layout/process1"/>
    <dgm:cxn modelId="{5C7C4B1A-F085-4204-A8A8-780AC0AE832E}" type="presParOf" srcId="{A7EE6F5C-D7A4-452E-A47C-64FF9E7931C1}" destId="{1C980D72-9D86-44DA-9C0A-25FAF2A38835}" srcOrd="1" destOrd="0" presId="urn:microsoft.com/office/officeart/2005/8/layout/process1"/>
    <dgm:cxn modelId="{4D089FF4-53FE-4034-97A8-5B30B2085FCE}" type="presParOf" srcId="{1C980D72-9D86-44DA-9C0A-25FAF2A38835}" destId="{E3AE5706-7EFD-47D7-BEC6-EF22C5F742F7}" srcOrd="0" destOrd="0" presId="urn:microsoft.com/office/officeart/2005/8/layout/process1"/>
    <dgm:cxn modelId="{CEB44C3E-2456-408D-8BB6-318329E4BDF6}" type="presParOf" srcId="{A7EE6F5C-D7A4-452E-A47C-64FF9E7931C1}" destId="{C385F7D6-73A7-40BE-B6AB-B892CF311F69}" srcOrd="2" destOrd="0" presId="urn:microsoft.com/office/officeart/2005/8/layout/process1"/>
    <dgm:cxn modelId="{0AB8C01C-6B28-451C-93BA-486455D05654}" type="presParOf" srcId="{A7EE6F5C-D7A4-452E-A47C-64FF9E7931C1}" destId="{36146E8F-3078-48A7-8A9E-D3FAC16B42BC}" srcOrd="3" destOrd="0" presId="urn:microsoft.com/office/officeart/2005/8/layout/process1"/>
    <dgm:cxn modelId="{F991A23B-0E34-424E-99C5-677E539CF2D1}" type="presParOf" srcId="{36146E8F-3078-48A7-8A9E-D3FAC16B42BC}" destId="{99B801AC-E67C-451A-9236-4BCA8766937E}" srcOrd="0" destOrd="0" presId="urn:microsoft.com/office/officeart/2005/8/layout/process1"/>
    <dgm:cxn modelId="{409B36E9-4A63-4BB1-ACA1-86AD88DF3BC0}" type="presParOf" srcId="{A7EE6F5C-D7A4-452E-A47C-64FF9E7931C1}" destId="{E4AFB974-A04F-43A6-9749-F6B40FC7409B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902C28C7-C375-4470-90B1-86344C4A347C}" type="doc">
      <dgm:prSet loTypeId="urn:microsoft.com/office/officeart/2005/8/layout/hList6" loCatId="list" qsTypeId="urn:microsoft.com/office/officeart/2005/8/quickstyle/simple5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F8001ADA-7344-40B8-90FB-F9A3F9AB5A3B}">
      <dgm:prSet phldrT="[Text]"/>
      <dgm:spPr/>
      <dgm:t>
        <a:bodyPr/>
        <a:lstStyle/>
        <a:p>
          <a:r>
            <a:rPr lang="en-US" dirty="0" smtClean="0"/>
            <a:t>Identify all information assets of an organization</a:t>
          </a:r>
          <a:endParaRPr lang="en-US" dirty="0"/>
        </a:p>
      </dgm:t>
    </dgm:pt>
    <dgm:pt modelId="{9E45BBD8-D60E-4FA3-A6BA-42EC763ABB3B}" type="parTrans" cxnId="{43B68DE2-E058-4209-9938-539480C07BC7}">
      <dgm:prSet/>
      <dgm:spPr/>
      <dgm:t>
        <a:bodyPr/>
        <a:lstStyle/>
        <a:p>
          <a:endParaRPr lang="en-US"/>
        </a:p>
      </dgm:t>
    </dgm:pt>
    <dgm:pt modelId="{6EE8554A-8FF6-4FAB-ADE5-B0ACA36EA83E}" type="sibTrans" cxnId="{43B68DE2-E058-4209-9938-539480C07BC7}">
      <dgm:prSet/>
      <dgm:spPr/>
      <dgm:t>
        <a:bodyPr/>
        <a:lstStyle/>
        <a:p>
          <a:endParaRPr lang="en-US"/>
        </a:p>
      </dgm:t>
    </dgm:pt>
    <dgm:pt modelId="{47D1449D-0277-4962-95AE-9F0581978FC5}">
      <dgm:prSet phldrT="[Text]"/>
      <dgm:spPr/>
      <dgm:t>
        <a:bodyPr/>
        <a:lstStyle/>
        <a:p>
          <a:r>
            <a:rPr lang="en-US" dirty="0" smtClean="0"/>
            <a:t>Identify all security risks that may cause an information asset loss</a:t>
          </a:r>
          <a:endParaRPr lang="en-US" dirty="0"/>
        </a:p>
      </dgm:t>
    </dgm:pt>
    <dgm:pt modelId="{59BC3EF1-86C7-47DA-872A-EDF4DCA15148}" type="parTrans" cxnId="{6511A705-C6AA-42A2-A996-8AA71D5F9328}">
      <dgm:prSet/>
      <dgm:spPr/>
      <dgm:t>
        <a:bodyPr/>
        <a:lstStyle/>
        <a:p>
          <a:endParaRPr lang="en-US"/>
        </a:p>
      </dgm:t>
    </dgm:pt>
    <dgm:pt modelId="{7C983775-629D-48C1-985F-C6FA60574E11}" type="sibTrans" cxnId="{6511A705-C6AA-42A2-A996-8AA71D5F9328}">
      <dgm:prSet/>
      <dgm:spPr/>
      <dgm:t>
        <a:bodyPr/>
        <a:lstStyle/>
        <a:p>
          <a:endParaRPr lang="en-US"/>
        </a:p>
      </dgm:t>
    </dgm:pt>
    <dgm:pt modelId="{D877806D-1D2A-4C90-B1F6-029E9A80A743}">
      <dgm:prSet phldrT="[Text]"/>
      <dgm:spPr/>
      <dgm:t>
        <a:bodyPr/>
        <a:lstStyle/>
        <a:p>
          <a:r>
            <a:rPr lang="en-US" dirty="0" smtClean="0"/>
            <a:t>For each risk, identify the safeguards that exist to detect, prevent, and recover from a loss</a:t>
          </a:r>
          <a:endParaRPr lang="en-US" dirty="0"/>
        </a:p>
      </dgm:t>
    </dgm:pt>
    <dgm:pt modelId="{B25671D6-4DA1-41FD-ADD9-0A23C35DC15B}" type="parTrans" cxnId="{2603ACA1-9F9E-4FCD-AC91-26FAFA29608A}">
      <dgm:prSet/>
      <dgm:spPr/>
      <dgm:t>
        <a:bodyPr/>
        <a:lstStyle/>
        <a:p>
          <a:endParaRPr lang="en-US"/>
        </a:p>
      </dgm:t>
    </dgm:pt>
    <dgm:pt modelId="{70A9378A-16CC-44CA-A8BE-1F397FA2FA6F}" type="sibTrans" cxnId="{2603ACA1-9F9E-4FCD-AC91-26FAFA29608A}">
      <dgm:prSet/>
      <dgm:spPr/>
      <dgm:t>
        <a:bodyPr/>
        <a:lstStyle/>
        <a:p>
          <a:endParaRPr lang="en-US"/>
        </a:p>
      </dgm:t>
    </dgm:pt>
    <dgm:pt modelId="{0C1F2E04-9DEC-453B-9EAC-A2BF3344EB98}" type="pres">
      <dgm:prSet presAssocID="{902C28C7-C375-4470-90B1-86344C4A347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5CBCBEA-9D09-4E65-BEB1-DE9180802044}" type="pres">
      <dgm:prSet presAssocID="{F8001ADA-7344-40B8-90FB-F9A3F9AB5A3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D7A0C5-B71F-4ECA-9F61-B2ED46E06CE4}" type="pres">
      <dgm:prSet presAssocID="{6EE8554A-8FF6-4FAB-ADE5-B0ACA36EA83E}" presName="sibTrans" presStyleCnt="0"/>
      <dgm:spPr/>
      <dgm:t>
        <a:bodyPr/>
        <a:lstStyle/>
        <a:p>
          <a:endParaRPr lang="en-US"/>
        </a:p>
      </dgm:t>
    </dgm:pt>
    <dgm:pt modelId="{8CFF9C6F-FC9D-4B42-8154-CA357FCA4225}" type="pres">
      <dgm:prSet presAssocID="{47D1449D-0277-4962-95AE-9F0581978FC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7CB7B1-C05C-4BF1-914D-968E8E450BD4}" type="pres">
      <dgm:prSet presAssocID="{7C983775-629D-48C1-985F-C6FA60574E11}" presName="sibTrans" presStyleCnt="0"/>
      <dgm:spPr/>
      <dgm:t>
        <a:bodyPr/>
        <a:lstStyle/>
        <a:p>
          <a:endParaRPr lang="en-US"/>
        </a:p>
      </dgm:t>
    </dgm:pt>
    <dgm:pt modelId="{93AFA408-C2A2-4078-A961-6E670AAD0F8D}" type="pres">
      <dgm:prSet presAssocID="{D877806D-1D2A-4C90-B1F6-029E9A80A74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D2BE351-12AA-4B69-92A5-368CE3AC1961}" type="presOf" srcId="{D877806D-1D2A-4C90-B1F6-029E9A80A743}" destId="{93AFA408-C2A2-4078-A961-6E670AAD0F8D}" srcOrd="0" destOrd="0" presId="urn:microsoft.com/office/officeart/2005/8/layout/hList6"/>
    <dgm:cxn modelId="{8005648C-AD4E-4676-9906-35DAB1A9EA09}" type="presOf" srcId="{47D1449D-0277-4962-95AE-9F0581978FC5}" destId="{8CFF9C6F-FC9D-4B42-8154-CA357FCA4225}" srcOrd="0" destOrd="0" presId="urn:microsoft.com/office/officeart/2005/8/layout/hList6"/>
    <dgm:cxn modelId="{43B68DE2-E058-4209-9938-539480C07BC7}" srcId="{902C28C7-C375-4470-90B1-86344C4A347C}" destId="{F8001ADA-7344-40B8-90FB-F9A3F9AB5A3B}" srcOrd="0" destOrd="0" parTransId="{9E45BBD8-D60E-4FA3-A6BA-42EC763ABB3B}" sibTransId="{6EE8554A-8FF6-4FAB-ADE5-B0ACA36EA83E}"/>
    <dgm:cxn modelId="{43A2E0D7-BD1A-49F0-9B60-DA839917D87C}" type="presOf" srcId="{F8001ADA-7344-40B8-90FB-F9A3F9AB5A3B}" destId="{75CBCBEA-9D09-4E65-BEB1-DE9180802044}" srcOrd="0" destOrd="0" presId="urn:microsoft.com/office/officeart/2005/8/layout/hList6"/>
    <dgm:cxn modelId="{2603ACA1-9F9E-4FCD-AC91-26FAFA29608A}" srcId="{902C28C7-C375-4470-90B1-86344C4A347C}" destId="{D877806D-1D2A-4C90-B1F6-029E9A80A743}" srcOrd="2" destOrd="0" parTransId="{B25671D6-4DA1-41FD-ADD9-0A23C35DC15B}" sibTransId="{70A9378A-16CC-44CA-A8BE-1F397FA2FA6F}"/>
    <dgm:cxn modelId="{6511A705-C6AA-42A2-A996-8AA71D5F9328}" srcId="{902C28C7-C375-4470-90B1-86344C4A347C}" destId="{47D1449D-0277-4962-95AE-9F0581978FC5}" srcOrd="1" destOrd="0" parTransId="{59BC3EF1-86C7-47DA-872A-EDF4DCA15148}" sibTransId="{7C983775-629D-48C1-985F-C6FA60574E11}"/>
    <dgm:cxn modelId="{FCDB8AAC-6A39-45A8-AC2D-AAACF527EACF}" type="presOf" srcId="{902C28C7-C375-4470-90B1-86344C4A347C}" destId="{0C1F2E04-9DEC-453B-9EAC-A2BF3344EB98}" srcOrd="0" destOrd="0" presId="urn:microsoft.com/office/officeart/2005/8/layout/hList6"/>
    <dgm:cxn modelId="{2F3C9C48-984C-4EAC-A775-D3F9218F027F}" type="presParOf" srcId="{0C1F2E04-9DEC-453B-9EAC-A2BF3344EB98}" destId="{75CBCBEA-9D09-4E65-BEB1-DE9180802044}" srcOrd="0" destOrd="0" presId="urn:microsoft.com/office/officeart/2005/8/layout/hList6"/>
    <dgm:cxn modelId="{B988972D-A3B6-4515-8C89-0F0CB4555371}" type="presParOf" srcId="{0C1F2E04-9DEC-453B-9EAC-A2BF3344EB98}" destId="{D3D7A0C5-B71F-4ECA-9F61-B2ED46E06CE4}" srcOrd="1" destOrd="0" presId="urn:microsoft.com/office/officeart/2005/8/layout/hList6"/>
    <dgm:cxn modelId="{59FD438A-C01D-4A78-B7CF-619297515600}" type="presParOf" srcId="{0C1F2E04-9DEC-453B-9EAC-A2BF3344EB98}" destId="{8CFF9C6F-FC9D-4B42-8154-CA357FCA4225}" srcOrd="2" destOrd="0" presId="urn:microsoft.com/office/officeart/2005/8/layout/hList6"/>
    <dgm:cxn modelId="{B0A97447-E33F-4A2E-B6DE-9C3145E98A0B}" type="presParOf" srcId="{0C1F2E04-9DEC-453B-9EAC-A2BF3344EB98}" destId="{317CB7B1-C05C-4BF1-914D-968E8E450BD4}" srcOrd="3" destOrd="0" presId="urn:microsoft.com/office/officeart/2005/8/layout/hList6"/>
    <dgm:cxn modelId="{FAF7C571-C574-4958-807A-96D14A2EF4BB}" type="presParOf" srcId="{0C1F2E04-9DEC-453B-9EAC-A2BF3344EB98}" destId="{93AFA408-C2A2-4078-A961-6E670AAD0F8D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726BD60-6481-4A2B-B0D9-ECCD2F7D7442}" type="doc">
      <dgm:prSet loTypeId="urn:microsoft.com/office/officeart/2005/8/layout/hList3" loCatId="list" qsTypeId="urn:microsoft.com/office/officeart/2005/8/quickstyle/simple1#1" qsCatId="simple" csTypeId="urn:microsoft.com/office/officeart/2005/8/colors/accent6_1" csCatId="accent6" phldr="1"/>
      <dgm:spPr/>
      <dgm:t>
        <a:bodyPr/>
        <a:lstStyle/>
        <a:p>
          <a:endParaRPr lang="en-US"/>
        </a:p>
      </dgm:t>
    </dgm:pt>
    <dgm:pt modelId="{268971F0-0861-4414-8BBA-4F66AD27A9AF}">
      <dgm:prSet phldrT="[Text]"/>
      <dgm:spPr/>
      <dgm:t>
        <a:bodyPr/>
        <a:lstStyle/>
        <a:p>
          <a:r>
            <a:rPr lang="en-US" b="1" dirty="0" smtClean="0"/>
            <a:t>System development</a:t>
          </a:r>
          <a:r>
            <a:rPr lang="en-US" b="0" dirty="0" smtClean="0"/>
            <a:t> is a set of activities used to build an information system</a:t>
          </a:r>
          <a:endParaRPr lang="en-US" b="1" dirty="0"/>
        </a:p>
      </dgm:t>
    </dgm:pt>
    <dgm:pt modelId="{4158A859-56D8-44ED-9028-8ECEA4F3429D}" type="parTrans" cxnId="{B2556ED3-9065-42AD-90B8-88FD1F687644}">
      <dgm:prSet/>
      <dgm:spPr/>
      <dgm:t>
        <a:bodyPr/>
        <a:lstStyle/>
        <a:p>
          <a:endParaRPr lang="en-US"/>
        </a:p>
      </dgm:t>
    </dgm:pt>
    <dgm:pt modelId="{D1070957-6B2D-44DD-BA7A-6EA18DA39EED}" type="sibTrans" cxnId="{B2556ED3-9065-42AD-90B8-88FD1F687644}">
      <dgm:prSet/>
      <dgm:spPr/>
      <dgm:t>
        <a:bodyPr/>
        <a:lstStyle/>
        <a:p>
          <a:endParaRPr lang="en-US"/>
        </a:p>
      </dgm:t>
    </dgm:pt>
    <dgm:pt modelId="{60CE8C95-5A61-4607-BC37-02BAD3EB9E2D}">
      <dgm:prSet phldrT="[Text]"/>
      <dgm:spPr/>
      <dgm:t>
        <a:bodyPr/>
        <a:lstStyle/>
        <a:p>
          <a:r>
            <a:rPr lang="en-US" dirty="0" smtClean="0"/>
            <a:t>A </a:t>
          </a:r>
          <a:r>
            <a:rPr lang="en-US" b="1" dirty="0" smtClean="0">
              <a:solidFill>
                <a:srgbClr val="DB7531"/>
              </a:solidFill>
            </a:rPr>
            <a:t>system</a:t>
          </a:r>
          <a:r>
            <a:rPr lang="en-US" b="0" dirty="0" smtClean="0"/>
            <a:t> is a set of components that interact to achieve a common goal</a:t>
          </a:r>
          <a:endParaRPr lang="en-US" dirty="0"/>
        </a:p>
      </dgm:t>
    </dgm:pt>
    <dgm:pt modelId="{97264D73-E24B-4A4A-A6C4-07DA7273ECCF}" type="parTrans" cxnId="{E2BAB617-9762-408B-AA97-CDDE7FF324BE}">
      <dgm:prSet/>
      <dgm:spPr/>
      <dgm:t>
        <a:bodyPr/>
        <a:lstStyle/>
        <a:p>
          <a:endParaRPr lang="en-US"/>
        </a:p>
      </dgm:t>
    </dgm:pt>
    <dgm:pt modelId="{FC0ED38A-7D83-4248-9DBC-2AC9527FAE5E}" type="sibTrans" cxnId="{E2BAB617-9762-408B-AA97-CDDE7FF324BE}">
      <dgm:prSet/>
      <dgm:spPr/>
      <dgm:t>
        <a:bodyPr/>
        <a:lstStyle/>
        <a:p>
          <a:endParaRPr lang="en-US"/>
        </a:p>
      </dgm:t>
    </dgm:pt>
    <dgm:pt modelId="{A1A3E491-F612-49DF-ACB4-5B17360A4385}">
      <dgm:prSet phldrT="[Text]"/>
      <dgm:spPr/>
      <dgm:t>
        <a:bodyPr/>
        <a:lstStyle/>
        <a:p>
          <a:r>
            <a:rPr lang="en-US" dirty="0" smtClean="0"/>
            <a:t>An </a:t>
          </a:r>
          <a:r>
            <a:rPr lang="en-US" b="1" dirty="0" smtClean="0">
              <a:solidFill>
                <a:srgbClr val="DB7531"/>
              </a:solidFill>
            </a:rPr>
            <a:t>information system </a:t>
          </a:r>
          <a:r>
            <a:rPr lang="en-US" b="0" dirty="0" smtClean="0"/>
            <a:t>(</a:t>
          </a:r>
          <a:r>
            <a:rPr lang="en-US" b="1" dirty="0" smtClean="0">
              <a:solidFill>
                <a:srgbClr val="DB7531"/>
              </a:solidFill>
            </a:rPr>
            <a:t>IS</a:t>
          </a:r>
          <a:r>
            <a:rPr lang="en-US" b="0" dirty="0" smtClean="0"/>
            <a:t>) is a collection of hardware, software, data, people, and procedures that work together to produce quality information</a:t>
          </a:r>
          <a:endParaRPr lang="en-US" dirty="0"/>
        </a:p>
      </dgm:t>
    </dgm:pt>
    <dgm:pt modelId="{E38A34B4-088F-4CA9-97C4-722E1F9E195F}" type="parTrans" cxnId="{969CF939-CEF4-4263-B3EE-A8C584D6C842}">
      <dgm:prSet/>
      <dgm:spPr/>
      <dgm:t>
        <a:bodyPr/>
        <a:lstStyle/>
        <a:p>
          <a:endParaRPr lang="en-US"/>
        </a:p>
      </dgm:t>
    </dgm:pt>
    <dgm:pt modelId="{510F8502-B1A7-43CE-8F47-297BE7E047A2}" type="sibTrans" cxnId="{969CF939-CEF4-4263-B3EE-A8C584D6C842}">
      <dgm:prSet/>
      <dgm:spPr/>
      <dgm:t>
        <a:bodyPr/>
        <a:lstStyle/>
        <a:p>
          <a:endParaRPr lang="en-US"/>
        </a:p>
      </dgm:t>
    </dgm:pt>
    <dgm:pt modelId="{95E20AFE-9BF1-4B36-B740-D7781CF1894D}">
      <dgm:prSet phldrT="[Text]"/>
      <dgm:spPr/>
      <dgm:t>
        <a:bodyPr/>
        <a:lstStyle/>
        <a:p>
          <a:r>
            <a:rPr lang="en-US" dirty="0" smtClean="0"/>
            <a:t>System development activities are grouped into </a:t>
          </a:r>
          <a:r>
            <a:rPr lang="en-US" b="1" dirty="0" smtClean="0">
              <a:solidFill>
                <a:srgbClr val="DB7531"/>
              </a:solidFill>
            </a:rPr>
            <a:t>phases</a:t>
          </a:r>
          <a:r>
            <a:rPr lang="en-US" b="0" dirty="0" smtClean="0"/>
            <a:t>, and is called the </a:t>
          </a:r>
          <a:r>
            <a:rPr lang="en-US" b="1" dirty="0" smtClean="0">
              <a:solidFill>
                <a:srgbClr val="DB7531"/>
              </a:solidFill>
            </a:rPr>
            <a:t>system development life cycle</a:t>
          </a:r>
          <a:r>
            <a:rPr lang="en-US" b="0" dirty="0" smtClean="0"/>
            <a:t> (</a:t>
          </a:r>
          <a:r>
            <a:rPr lang="en-US" b="1" dirty="0" smtClean="0">
              <a:solidFill>
                <a:srgbClr val="DB7531"/>
              </a:solidFill>
            </a:rPr>
            <a:t>SDLC</a:t>
          </a:r>
          <a:r>
            <a:rPr lang="en-US" b="0" dirty="0" smtClean="0"/>
            <a:t>)</a:t>
          </a:r>
          <a:endParaRPr lang="en-US" dirty="0"/>
        </a:p>
      </dgm:t>
    </dgm:pt>
    <dgm:pt modelId="{881201E5-7282-4C27-B6D3-B3D2B0EBD8BF}" type="parTrans" cxnId="{B081180E-184B-4523-98B0-56DF4B88E66B}">
      <dgm:prSet/>
      <dgm:spPr/>
      <dgm:t>
        <a:bodyPr/>
        <a:lstStyle/>
        <a:p>
          <a:endParaRPr lang="en-US"/>
        </a:p>
      </dgm:t>
    </dgm:pt>
    <dgm:pt modelId="{2553A3A7-73E6-4CB2-BA17-9B29673B6D6F}" type="sibTrans" cxnId="{B081180E-184B-4523-98B0-56DF4B88E66B}">
      <dgm:prSet/>
      <dgm:spPr/>
      <dgm:t>
        <a:bodyPr/>
        <a:lstStyle/>
        <a:p>
          <a:endParaRPr lang="en-US"/>
        </a:p>
      </dgm:t>
    </dgm:pt>
    <dgm:pt modelId="{4E80F74B-9EBC-4A35-87DD-AC2F01C9DEB1}" type="pres">
      <dgm:prSet presAssocID="{0726BD60-6481-4A2B-B0D9-ECCD2F7D744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D722EE4-93C9-472A-A2CA-2A12AF2C6237}" type="pres">
      <dgm:prSet presAssocID="{268971F0-0861-4414-8BBA-4F66AD27A9AF}" presName="roof" presStyleLbl="dkBgShp" presStyleIdx="0" presStyleCnt="2"/>
      <dgm:spPr/>
      <dgm:t>
        <a:bodyPr/>
        <a:lstStyle/>
        <a:p>
          <a:endParaRPr lang="en-US"/>
        </a:p>
      </dgm:t>
    </dgm:pt>
    <dgm:pt modelId="{62696811-3FEC-429F-9458-89A712BA3458}" type="pres">
      <dgm:prSet presAssocID="{268971F0-0861-4414-8BBA-4F66AD27A9AF}" presName="pillars" presStyleCnt="0"/>
      <dgm:spPr/>
      <dgm:t>
        <a:bodyPr/>
        <a:lstStyle/>
        <a:p>
          <a:endParaRPr lang="en-US"/>
        </a:p>
      </dgm:t>
    </dgm:pt>
    <dgm:pt modelId="{0F5683BD-9737-4C09-92DF-3C61CDE1661D}" type="pres">
      <dgm:prSet presAssocID="{268971F0-0861-4414-8BBA-4F66AD27A9AF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F3A08F-C02B-4190-A0E4-01B3258EF710}" type="pres">
      <dgm:prSet presAssocID="{A1A3E491-F612-49DF-ACB4-5B17360A4385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275108-6124-46A9-9E15-E3034EA781DD}" type="pres">
      <dgm:prSet presAssocID="{95E20AFE-9BF1-4B36-B740-D7781CF1894D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C2A923-5053-4DE0-B41D-DD0090E036E2}" type="pres">
      <dgm:prSet presAssocID="{268971F0-0861-4414-8BBA-4F66AD27A9AF}" presName="base" presStyleLbl="dkBgShp" presStyleIdx="1" presStyleCnt="2"/>
      <dgm:spPr/>
      <dgm:t>
        <a:bodyPr/>
        <a:lstStyle/>
        <a:p>
          <a:endParaRPr lang="en-US"/>
        </a:p>
      </dgm:t>
    </dgm:pt>
  </dgm:ptLst>
  <dgm:cxnLst>
    <dgm:cxn modelId="{6280CFAE-9377-4143-8001-947C67810ED1}" type="presOf" srcId="{A1A3E491-F612-49DF-ACB4-5B17360A4385}" destId="{9AF3A08F-C02B-4190-A0E4-01B3258EF710}" srcOrd="0" destOrd="0" presId="urn:microsoft.com/office/officeart/2005/8/layout/hList3"/>
    <dgm:cxn modelId="{B2556ED3-9065-42AD-90B8-88FD1F687644}" srcId="{0726BD60-6481-4A2B-B0D9-ECCD2F7D7442}" destId="{268971F0-0861-4414-8BBA-4F66AD27A9AF}" srcOrd="0" destOrd="0" parTransId="{4158A859-56D8-44ED-9028-8ECEA4F3429D}" sibTransId="{D1070957-6B2D-44DD-BA7A-6EA18DA39EED}"/>
    <dgm:cxn modelId="{55D87CAC-CE00-465E-B45C-27FFF11CD97C}" type="presOf" srcId="{268971F0-0861-4414-8BBA-4F66AD27A9AF}" destId="{BD722EE4-93C9-472A-A2CA-2A12AF2C6237}" srcOrd="0" destOrd="0" presId="urn:microsoft.com/office/officeart/2005/8/layout/hList3"/>
    <dgm:cxn modelId="{8FBAA109-ABE6-49AF-BF9D-1F68278688C2}" type="presOf" srcId="{95E20AFE-9BF1-4B36-B740-D7781CF1894D}" destId="{05275108-6124-46A9-9E15-E3034EA781DD}" srcOrd="0" destOrd="0" presId="urn:microsoft.com/office/officeart/2005/8/layout/hList3"/>
    <dgm:cxn modelId="{3FB8A677-8A68-4A4A-AF4B-456D1A60FF4E}" type="presOf" srcId="{60CE8C95-5A61-4607-BC37-02BAD3EB9E2D}" destId="{0F5683BD-9737-4C09-92DF-3C61CDE1661D}" srcOrd="0" destOrd="0" presId="urn:microsoft.com/office/officeart/2005/8/layout/hList3"/>
    <dgm:cxn modelId="{E2BAB617-9762-408B-AA97-CDDE7FF324BE}" srcId="{268971F0-0861-4414-8BBA-4F66AD27A9AF}" destId="{60CE8C95-5A61-4607-BC37-02BAD3EB9E2D}" srcOrd="0" destOrd="0" parTransId="{97264D73-E24B-4A4A-A6C4-07DA7273ECCF}" sibTransId="{FC0ED38A-7D83-4248-9DBC-2AC9527FAE5E}"/>
    <dgm:cxn modelId="{62189C9F-A051-46A9-B475-F0E611F02C67}" type="presOf" srcId="{0726BD60-6481-4A2B-B0D9-ECCD2F7D7442}" destId="{4E80F74B-9EBC-4A35-87DD-AC2F01C9DEB1}" srcOrd="0" destOrd="0" presId="urn:microsoft.com/office/officeart/2005/8/layout/hList3"/>
    <dgm:cxn modelId="{B081180E-184B-4523-98B0-56DF4B88E66B}" srcId="{268971F0-0861-4414-8BBA-4F66AD27A9AF}" destId="{95E20AFE-9BF1-4B36-B740-D7781CF1894D}" srcOrd="2" destOrd="0" parTransId="{881201E5-7282-4C27-B6D3-B3D2B0EBD8BF}" sibTransId="{2553A3A7-73E6-4CB2-BA17-9B29673B6D6F}"/>
    <dgm:cxn modelId="{969CF939-CEF4-4263-B3EE-A8C584D6C842}" srcId="{268971F0-0861-4414-8BBA-4F66AD27A9AF}" destId="{A1A3E491-F612-49DF-ACB4-5B17360A4385}" srcOrd="1" destOrd="0" parTransId="{E38A34B4-088F-4CA9-97C4-722E1F9E195F}" sibTransId="{510F8502-B1A7-43CE-8F47-297BE7E047A2}"/>
    <dgm:cxn modelId="{6FAF457A-0406-4AE2-9522-5DEE3A93E585}" type="presParOf" srcId="{4E80F74B-9EBC-4A35-87DD-AC2F01C9DEB1}" destId="{BD722EE4-93C9-472A-A2CA-2A12AF2C6237}" srcOrd="0" destOrd="0" presId="urn:microsoft.com/office/officeart/2005/8/layout/hList3"/>
    <dgm:cxn modelId="{A5AEA62C-F248-4186-9B25-800258F0E585}" type="presParOf" srcId="{4E80F74B-9EBC-4A35-87DD-AC2F01C9DEB1}" destId="{62696811-3FEC-429F-9458-89A712BA3458}" srcOrd="1" destOrd="0" presId="urn:microsoft.com/office/officeart/2005/8/layout/hList3"/>
    <dgm:cxn modelId="{EE8CE026-7D88-424D-90CC-DEAA38EDF828}" type="presParOf" srcId="{62696811-3FEC-429F-9458-89A712BA3458}" destId="{0F5683BD-9737-4C09-92DF-3C61CDE1661D}" srcOrd="0" destOrd="0" presId="urn:microsoft.com/office/officeart/2005/8/layout/hList3"/>
    <dgm:cxn modelId="{6DA18C29-0000-41CF-B7CC-4FB94A8DE79E}" type="presParOf" srcId="{62696811-3FEC-429F-9458-89A712BA3458}" destId="{9AF3A08F-C02B-4190-A0E4-01B3258EF710}" srcOrd="1" destOrd="0" presId="urn:microsoft.com/office/officeart/2005/8/layout/hList3"/>
    <dgm:cxn modelId="{C5AF07EE-A5AA-48F2-AF2F-A3014D936503}" type="presParOf" srcId="{62696811-3FEC-429F-9458-89A712BA3458}" destId="{05275108-6124-46A9-9E15-E3034EA781DD}" srcOrd="2" destOrd="0" presId="urn:microsoft.com/office/officeart/2005/8/layout/hList3"/>
    <dgm:cxn modelId="{462067DE-62B7-4C31-8EE7-CBB19F6C2657}" type="presParOf" srcId="{4E80F74B-9EBC-4A35-87DD-AC2F01C9DEB1}" destId="{F2C2A923-5053-4DE0-B41D-DD0090E036E2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28A730A-D971-42B5-9BEE-AF5590FE2F80}" type="doc">
      <dgm:prSet loTypeId="urn:microsoft.com/office/officeart/2005/8/layout/vList2" loCatId="list" qsTypeId="urn:microsoft.com/office/officeart/2005/8/quickstyle/simple4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2DCAD857-92F3-4FAB-8AEE-025EDC3CC2C0}">
      <dgm:prSet phldrT="[Text]"/>
      <dgm:spPr/>
      <dgm:t>
        <a:bodyPr/>
        <a:lstStyle/>
        <a:p>
          <a:pPr algn="ctr"/>
          <a:r>
            <a:rPr lang="en-US" dirty="0" smtClean="0"/>
            <a:t>Group activities or tasks into phases</a:t>
          </a:r>
          <a:endParaRPr lang="en-US" dirty="0"/>
        </a:p>
      </dgm:t>
    </dgm:pt>
    <dgm:pt modelId="{FD922E5A-DFEB-443C-A027-B0BD3B422162}" type="parTrans" cxnId="{BFD3F543-AC28-4700-BCAC-ACB2C5A49CBA}">
      <dgm:prSet/>
      <dgm:spPr/>
      <dgm:t>
        <a:bodyPr/>
        <a:lstStyle/>
        <a:p>
          <a:endParaRPr lang="en-US"/>
        </a:p>
      </dgm:t>
    </dgm:pt>
    <dgm:pt modelId="{233B3C63-C9E1-4923-8FF8-B2E5031E8212}" type="sibTrans" cxnId="{BFD3F543-AC28-4700-BCAC-ACB2C5A49CBA}">
      <dgm:prSet/>
      <dgm:spPr/>
      <dgm:t>
        <a:bodyPr/>
        <a:lstStyle/>
        <a:p>
          <a:endParaRPr lang="en-US"/>
        </a:p>
      </dgm:t>
    </dgm:pt>
    <dgm:pt modelId="{1B053537-5E6A-47CC-8D80-24D140C8E4A7}">
      <dgm:prSet phldrT="[Text]"/>
      <dgm:spPr/>
      <dgm:t>
        <a:bodyPr/>
        <a:lstStyle/>
        <a:p>
          <a:pPr algn="ctr"/>
          <a:r>
            <a:rPr lang="en-US" dirty="0" smtClean="0"/>
            <a:t>Involve </a:t>
          </a:r>
          <a:r>
            <a:rPr lang="en-US" b="1" dirty="0" smtClean="0"/>
            <a:t>users</a:t>
          </a:r>
          <a:endParaRPr lang="en-US" b="1" dirty="0"/>
        </a:p>
      </dgm:t>
    </dgm:pt>
    <dgm:pt modelId="{4CF714CD-71FB-46F6-A9BA-0C35BDB5018E}" type="parTrans" cxnId="{E97DA61F-5613-4ACD-9C2F-3282010069D9}">
      <dgm:prSet/>
      <dgm:spPr/>
      <dgm:t>
        <a:bodyPr/>
        <a:lstStyle/>
        <a:p>
          <a:endParaRPr lang="en-US"/>
        </a:p>
      </dgm:t>
    </dgm:pt>
    <dgm:pt modelId="{68BF44FA-C0F0-445C-B620-D545A3E438C1}" type="sibTrans" cxnId="{E97DA61F-5613-4ACD-9C2F-3282010069D9}">
      <dgm:prSet/>
      <dgm:spPr/>
      <dgm:t>
        <a:bodyPr/>
        <a:lstStyle/>
        <a:p>
          <a:endParaRPr lang="en-US"/>
        </a:p>
      </dgm:t>
    </dgm:pt>
    <dgm:pt modelId="{EAD38B6A-C6FA-4FEA-A327-A25CCDDA1E42}">
      <dgm:prSet phldrT="[Text]"/>
      <dgm:spPr/>
      <dgm:t>
        <a:bodyPr/>
        <a:lstStyle/>
        <a:p>
          <a:pPr algn="ctr"/>
          <a:r>
            <a:rPr lang="en-US" dirty="0" smtClean="0"/>
            <a:t>Define </a:t>
          </a:r>
          <a:r>
            <a:rPr lang="en-US" b="1" dirty="0" smtClean="0"/>
            <a:t>standards</a:t>
          </a:r>
          <a:endParaRPr lang="en-US" b="1" dirty="0"/>
        </a:p>
      </dgm:t>
    </dgm:pt>
    <dgm:pt modelId="{445723FA-F1EC-4DA2-B4A8-E04F414B99AA}" type="parTrans" cxnId="{70416C1C-3B25-4CED-AC58-22CADE611E9A}">
      <dgm:prSet/>
      <dgm:spPr/>
      <dgm:t>
        <a:bodyPr/>
        <a:lstStyle/>
        <a:p>
          <a:endParaRPr lang="en-US"/>
        </a:p>
      </dgm:t>
    </dgm:pt>
    <dgm:pt modelId="{3E171AD9-CCA0-45CF-895C-25A35180F67C}" type="sibTrans" cxnId="{70416C1C-3B25-4CED-AC58-22CADE611E9A}">
      <dgm:prSet/>
      <dgm:spPr/>
      <dgm:t>
        <a:bodyPr/>
        <a:lstStyle/>
        <a:p>
          <a:endParaRPr lang="en-US"/>
        </a:p>
      </dgm:t>
    </dgm:pt>
    <dgm:pt modelId="{52E2CBD7-E548-48F8-BC22-1005E56C9A77}" type="pres">
      <dgm:prSet presAssocID="{728A730A-D971-42B5-9BEE-AF5590FE2F8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EDE60DC-1357-442D-9AA1-74C585036D76}" type="pres">
      <dgm:prSet presAssocID="{2DCAD857-92F3-4FAB-8AEE-025EDC3CC2C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0CBD45-4E42-4B66-8BF9-C3B8ECE96FF2}" type="pres">
      <dgm:prSet presAssocID="{233B3C63-C9E1-4923-8FF8-B2E5031E8212}" presName="spacer" presStyleCnt="0"/>
      <dgm:spPr/>
      <dgm:t>
        <a:bodyPr/>
        <a:lstStyle/>
        <a:p>
          <a:endParaRPr lang="en-US"/>
        </a:p>
      </dgm:t>
    </dgm:pt>
    <dgm:pt modelId="{F529240F-6395-4E52-A520-E4D9DD68819E}" type="pres">
      <dgm:prSet presAssocID="{1B053537-5E6A-47CC-8D80-24D140C8E4A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92E0EF-74F5-489F-A3B5-339FCF3EE58A}" type="pres">
      <dgm:prSet presAssocID="{68BF44FA-C0F0-445C-B620-D545A3E438C1}" presName="spacer" presStyleCnt="0"/>
      <dgm:spPr/>
      <dgm:t>
        <a:bodyPr/>
        <a:lstStyle/>
        <a:p>
          <a:endParaRPr lang="en-US"/>
        </a:p>
      </dgm:t>
    </dgm:pt>
    <dgm:pt modelId="{95FDE004-9820-459C-94C8-4F0B9464C090}" type="pres">
      <dgm:prSet presAssocID="{EAD38B6A-C6FA-4FEA-A327-A25CCDDA1E4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658AA61-6318-45A9-BCD1-15C2C75C8B33}" type="presOf" srcId="{EAD38B6A-C6FA-4FEA-A327-A25CCDDA1E42}" destId="{95FDE004-9820-459C-94C8-4F0B9464C090}" srcOrd="0" destOrd="0" presId="urn:microsoft.com/office/officeart/2005/8/layout/vList2"/>
    <dgm:cxn modelId="{79822041-98E4-43B2-904E-099C7F9A4126}" type="presOf" srcId="{1B053537-5E6A-47CC-8D80-24D140C8E4A7}" destId="{F529240F-6395-4E52-A520-E4D9DD68819E}" srcOrd="0" destOrd="0" presId="urn:microsoft.com/office/officeart/2005/8/layout/vList2"/>
    <dgm:cxn modelId="{11C04621-A30C-4625-B1CC-C807BFD82319}" type="presOf" srcId="{2DCAD857-92F3-4FAB-8AEE-025EDC3CC2C0}" destId="{2EDE60DC-1357-442D-9AA1-74C585036D76}" srcOrd="0" destOrd="0" presId="urn:microsoft.com/office/officeart/2005/8/layout/vList2"/>
    <dgm:cxn modelId="{F4BAF1F8-7380-4B07-96A0-B3CF47FE66C7}" type="presOf" srcId="{728A730A-D971-42B5-9BEE-AF5590FE2F80}" destId="{52E2CBD7-E548-48F8-BC22-1005E56C9A77}" srcOrd="0" destOrd="0" presId="urn:microsoft.com/office/officeart/2005/8/layout/vList2"/>
    <dgm:cxn modelId="{70416C1C-3B25-4CED-AC58-22CADE611E9A}" srcId="{728A730A-D971-42B5-9BEE-AF5590FE2F80}" destId="{EAD38B6A-C6FA-4FEA-A327-A25CCDDA1E42}" srcOrd="2" destOrd="0" parTransId="{445723FA-F1EC-4DA2-B4A8-E04F414B99AA}" sibTransId="{3E171AD9-CCA0-45CF-895C-25A35180F67C}"/>
    <dgm:cxn modelId="{BFD3F543-AC28-4700-BCAC-ACB2C5A49CBA}" srcId="{728A730A-D971-42B5-9BEE-AF5590FE2F80}" destId="{2DCAD857-92F3-4FAB-8AEE-025EDC3CC2C0}" srcOrd="0" destOrd="0" parTransId="{FD922E5A-DFEB-443C-A027-B0BD3B422162}" sibTransId="{233B3C63-C9E1-4923-8FF8-B2E5031E8212}"/>
    <dgm:cxn modelId="{E97DA61F-5613-4ACD-9C2F-3282010069D9}" srcId="{728A730A-D971-42B5-9BEE-AF5590FE2F80}" destId="{1B053537-5E6A-47CC-8D80-24D140C8E4A7}" srcOrd="1" destOrd="0" parTransId="{4CF714CD-71FB-46F6-A9BA-0C35BDB5018E}" sibTransId="{68BF44FA-C0F0-445C-B620-D545A3E438C1}"/>
    <dgm:cxn modelId="{0CC731FE-DFE4-46B0-AB5F-0C473FF11997}" type="presParOf" srcId="{52E2CBD7-E548-48F8-BC22-1005E56C9A77}" destId="{2EDE60DC-1357-442D-9AA1-74C585036D76}" srcOrd="0" destOrd="0" presId="urn:microsoft.com/office/officeart/2005/8/layout/vList2"/>
    <dgm:cxn modelId="{6772B3C5-B4FA-4F69-85CE-A11C4CCACEDE}" type="presParOf" srcId="{52E2CBD7-E548-48F8-BC22-1005E56C9A77}" destId="{D70CBD45-4E42-4B66-8BF9-C3B8ECE96FF2}" srcOrd="1" destOrd="0" presId="urn:microsoft.com/office/officeart/2005/8/layout/vList2"/>
    <dgm:cxn modelId="{A4617D21-32FD-40B0-AE2D-360630CA2AD9}" type="presParOf" srcId="{52E2CBD7-E548-48F8-BC22-1005E56C9A77}" destId="{F529240F-6395-4E52-A520-E4D9DD68819E}" srcOrd="2" destOrd="0" presId="urn:microsoft.com/office/officeart/2005/8/layout/vList2"/>
    <dgm:cxn modelId="{E3825569-4FF2-404C-829C-F0696ABF112C}" type="presParOf" srcId="{52E2CBD7-E548-48F8-BC22-1005E56C9A77}" destId="{E492E0EF-74F5-489F-A3B5-339FCF3EE58A}" srcOrd="3" destOrd="0" presId="urn:microsoft.com/office/officeart/2005/8/layout/vList2"/>
    <dgm:cxn modelId="{730B1159-0A64-4FB0-8317-FD3A177FA24B}" type="presParOf" srcId="{52E2CBD7-E548-48F8-BC22-1005E56C9A77}" destId="{95FDE004-9820-459C-94C8-4F0B9464C090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4046DFB-1896-42D2-B758-54D91C1DC526}" type="doc">
      <dgm:prSet loTypeId="urn:microsoft.com/office/officeart/2005/8/layout/default" loCatId="list" qsTypeId="urn:microsoft.com/office/officeart/2005/8/quickstyle/3d2#1" qsCatId="3D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52DD0899-5CF8-4B9A-BDBD-EDA2B4A4200B}">
      <dgm:prSet phldrT="[Text]"/>
      <dgm:spPr/>
      <dgm:t>
        <a:bodyPr/>
        <a:lstStyle/>
        <a:p>
          <a:r>
            <a:rPr lang="en-US" dirty="0" smtClean="0"/>
            <a:t>Project </a:t>
          </a:r>
          <a:r>
            <a:rPr lang="en-US" b="1" dirty="0" smtClean="0"/>
            <a:t>scope</a:t>
          </a:r>
          <a:endParaRPr lang="en-US" b="1" dirty="0"/>
        </a:p>
      </dgm:t>
    </dgm:pt>
    <dgm:pt modelId="{67970F34-8DBE-4EC1-ADE2-9011DEF9F1DD}" type="parTrans" cxnId="{405AAB0D-F4CC-46E8-A06F-6CEAF38E32DA}">
      <dgm:prSet/>
      <dgm:spPr/>
      <dgm:t>
        <a:bodyPr/>
        <a:lstStyle/>
        <a:p>
          <a:endParaRPr lang="en-US"/>
        </a:p>
      </dgm:t>
    </dgm:pt>
    <dgm:pt modelId="{892F5E9B-FC58-4381-8636-019087893A34}" type="sibTrans" cxnId="{405AAB0D-F4CC-46E8-A06F-6CEAF38E32DA}">
      <dgm:prSet/>
      <dgm:spPr/>
      <dgm:t>
        <a:bodyPr/>
        <a:lstStyle/>
        <a:p>
          <a:endParaRPr lang="en-US"/>
        </a:p>
      </dgm:t>
    </dgm:pt>
    <dgm:pt modelId="{64673872-6936-49CE-8D68-C35976D4B813}">
      <dgm:prSet phldrT="[Text]"/>
      <dgm:spPr/>
      <dgm:t>
        <a:bodyPr/>
        <a:lstStyle/>
        <a:p>
          <a:r>
            <a:rPr lang="en-US" dirty="0" smtClean="0"/>
            <a:t>Required activities</a:t>
          </a:r>
          <a:endParaRPr lang="en-US" dirty="0"/>
        </a:p>
      </dgm:t>
    </dgm:pt>
    <dgm:pt modelId="{50693E35-D0FD-4D3B-A1BF-040721C1B808}" type="parTrans" cxnId="{372C05D1-275E-4D3A-AD54-A7B5F985391A}">
      <dgm:prSet/>
      <dgm:spPr/>
      <dgm:t>
        <a:bodyPr/>
        <a:lstStyle/>
        <a:p>
          <a:endParaRPr lang="en-US"/>
        </a:p>
      </dgm:t>
    </dgm:pt>
    <dgm:pt modelId="{70984535-ADE7-4447-ABE5-B1EF52E5B68B}" type="sibTrans" cxnId="{372C05D1-275E-4D3A-AD54-A7B5F985391A}">
      <dgm:prSet/>
      <dgm:spPr/>
      <dgm:t>
        <a:bodyPr/>
        <a:lstStyle/>
        <a:p>
          <a:endParaRPr lang="en-US"/>
        </a:p>
      </dgm:t>
    </dgm:pt>
    <dgm:pt modelId="{AC08CD3C-9E82-4F36-9562-4AE0A8C1BE0E}">
      <dgm:prSet phldrT="[Text]"/>
      <dgm:spPr/>
      <dgm:t>
        <a:bodyPr/>
        <a:lstStyle/>
        <a:p>
          <a:r>
            <a:rPr lang="en-US" dirty="0" smtClean="0"/>
            <a:t>Time estimates for each activity</a:t>
          </a:r>
          <a:endParaRPr lang="en-US" dirty="0"/>
        </a:p>
      </dgm:t>
    </dgm:pt>
    <dgm:pt modelId="{02C7B221-27EE-42AE-B42C-07A1A85A5DE6}" type="parTrans" cxnId="{FD0C41D4-8FC0-42D0-AAEF-C3E2BD2CC81B}">
      <dgm:prSet/>
      <dgm:spPr/>
      <dgm:t>
        <a:bodyPr/>
        <a:lstStyle/>
        <a:p>
          <a:endParaRPr lang="en-US"/>
        </a:p>
      </dgm:t>
    </dgm:pt>
    <dgm:pt modelId="{4E6B7540-2804-41C6-AC08-3D1AACF6B589}" type="sibTrans" cxnId="{FD0C41D4-8FC0-42D0-AAEF-C3E2BD2CC81B}">
      <dgm:prSet/>
      <dgm:spPr/>
      <dgm:t>
        <a:bodyPr/>
        <a:lstStyle/>
        <a:p>
          <a:endParaRPr lang="en-US"/>
        </a:p>
      </dgm:t>
    </dgm:pt>
    <dgm:pt modelId="{FEFBFFB9-2878-4216-A231-0D9A3A8D8030}">
      <dgm:prSet phldrT="[Text]"/>
      <dgm:spPr/>
      <dgm:t>
        <a:bodyPr/>
        <a:lstStyle/>
        <a:p>
          <a:r>
            <a:rPr lang="en-US" dirty="0" smtClean="0"/>
            <a:t>Cost estimates for each activity</a:t>
          </a:r>
          <a:endParaRPr lang="en-US" dirty="0"/>
        </a:p>
      </dgm:t>
    </dgm:pt>
    <dgm:pt modelId="{E07578E2-7872-4945-B6D9-7189BF4B3ABC}" type="parTrans" cxnId="{29F17951-A443-4AD8-A23B-89E352AEFB95}">
      <dgm:prSet/>
      <dgm:spPr/>
      <dgm:t>
        <a:bodyPr/>
        <a:lstStyle/>
        <a:p>
          <a:endParaRPr lang="en-US"/>
        </a:p>
      </dgm:t>
    </dgm:pt>
    <dgm:pt modelId="{337FD6D8-7EBF-480D-ADB3-6B2314B8E1A9}" type="sibTrans" cxnId="{29F17951-A443-4AD8-A23B-89E352AEFB95}">
      <dgm:prSet/>
      <dgm:spPr/>
      <dgm:t>
        <a:bodyPr/>
        <a:lstStyle/>
        <a:p>
          <a:endParaRPr lang="en-US"/>
        </a:p>
      </dgm:t>
    </dgm:pt>
    <dgm:pt modelId="{BB9E32B8-75E0-439D-BC37-276803254074}">
      <dgm:prSet phldrT="[Text]"/>
      <dgm:spPr/>
      <dgm:t>
        <a:bodyPr/>
        <a:lstStyle/>
        <a:p>
          <a:r>
            <a:rPr lang="en-US" dirty="0" smtClean="0"/>
            <a:t>Order of activities</a:t>
          </a:r>
          <a:endParaRPr lang="en-US" dirty="0"/>
        </a:p>
      </dgm:t>
    </dgm:pt>
    <dgm:pt modelId="{9EDB39FE-9BA5-460D-8DB9-E071A6F75132}" type="parTrans" cxnId="{3BF26E6F-D0E6-4C48-8FE6-8F12715DBE36}">
      <dgm:prSet/>
      <dgm:spPr/>
      <dgm:t>
        <a:bodyPr/>
        <a:lstStyle/>
        <a:p>
          <a:endParaRPr lang="en-US"/>
        </a:p>
      </dgm:t>
    </dgm:pt>
    <dgm:pt modelId="{143BB781-A437-4CC9-AF00-3A7110D369C5}" type="sibTrans" cxnId="{3BF26E6F-D0E6-4C48-8FE6-8F12715DBE36}">
      <dgm:prSet/>
      <dgm:spPr/>
      <dgm:t>
        <a:bodyPr/>
        <a:lstStyle/>
        <a:p>
          <a:endParaRPr lang="en-US"/>
        </a:p>
      </dgm:t>
    </dgm:pt>
    <dgm:pt modelId="{A8FF6ED6-8B3A-42CB-91ED-93C58B906C85}">
      <dgm:prSet phldrT="[Text]"/>
      <dgm:spPr/>
      <dgm:t>
        <a:bodyPr/>
        <a:lstStyle/>
        <a:p>
          <a:r>
            <a:rPr lang="en-US" dirty="0" smtClean="0"/>
            <a:t>Activities that can take place at the same time</a:t>
          </a:r>
          <a:endParaRPr lang="en-US" dirty="0"/>
        </a:p>
      </dgm:t>
    </dgm:pt>
    <dgm:pt modelId="{40DB3BB0-AAD6-4715-9C74-5C4466BC7CDE}" type="parTrans" cxnId="{B4AAFC17-4B32-4FA6-B870-F42112AD4EDC}">
      <dgm:prSet/>
      <dgm:spPr/>
      <dgm:t>
        <a:bodyPr/>
        <a:lstStyle/>
        <a:p>
          <a:endParaRPr lang="en-US"/>
        </a:p>
      </dgm:t>
    </dgm:pt>
    <dgm:pt modelId="{A76ED888-76A6-4F8B-BFC6-5CEAB7F0BAE3}" type="sibTrans" cxnId="{B4AAFC17-4B32-4FA6-B870-F42112AD4EDC}">
      <dgm:prSet/>
      <dgm:spPr/>
      <dgm:t>
        <a:bodyPr/>
        <a:lstStyle/>
        <a:p>
          <a:endParaRPr lang="en-US"/>
        </a:p>
      </dgm:t>
    </dgm:pt>
    <dgm:pt modelId="{78B7E225-5A28-4677-BD9A-DCE79901811E}" type="pres">
      <dgm:prSet presAssocID="{14046DFB-1896-42D2-B758-54D91C1DC52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681F95F-E68D-4C3C-8B0C-D9E8B000E64B}" type="pres">
      <dgm:prSet presAssocID="{52DD0899-5CF8-4B9A-BDBD-EDA2B4A4200B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A77BC4-E212-4270-8D29-FE26CB293326}" type="pres">
      <dgm:prSet presAssocID="{892F5E9B-FC58-4381-8636-019087893A34}" presName="sibTrans" presStyleCnt="0"/>
      <dgm:spPr/>
      <dgm:t>
        <a:bodyPr/>
        <a:lstStyle/>
        <a:p>
          <a:endParaRPr lang="en-US"/>
        </a:p>
      </dgm:t>
    </dgm:pt>
    <dgm:pt modelId="{D873D6F8-CA81-43A4-A3BD-8E91AD7A524D}" type="pres">
      <dgm:prSet presAssocID="{64673872-6936-49CE-8D68-C35976D4B813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6E043E-3E82-4A0D-A159-59220029A4C7}" type="pres">
      <dgm:prSet presAssocID="{70984535-ADE7-4447-ABE5-B1EF52E5B68B}" presName="sibTrans" presStyleCnt="0"/>
      <dgm:spPr/>
      <dgm:t>
        <a:bodyPr/>
        <a:lstStyle/>
        <a:p>
          <a:endParaRPr lang="en-US"/>
        </a:p>
      </dgm:t>
    </dgm:pt>
    <dgm:pt modelId="{67C3AFCF-9FED-42A1-8B3E-04BD336EB0D4}" type="pres">
      <dgm:prSet presAssocID="{AC08CD3C-9E82-4F36-9562-4AE0A8C1BE0E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2A7917-BF83-4503-9366-79CB87A3F312}" type="pres">
      <dgm:prSet presAssocID="{4E6B7540-2804-41C6-AC08-3D1AACF6B589}" presName="sibTrans" presStyleCnt="0"/>
      <dgm:spPr/>
      <dgm:t>
        <a:bodyPr/>
        <a:lstStyle/>
        <a:p>
          <a:endParaRPr lang="en-US"/>
        </a:p>
      </dgm:t>
    </dgm:pt>
    <dgm:pt modelId="{2103B5BC-F861-4025-982D-F8E0D04B0AEA}" type="pres">
      <dgm:prSet presAssocID="{FEFBFFB9-2878-4216-A231-0D9A3A8D8030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22B4C4-5B53-4375-9D0E-6FEA47EAD58D}" type="pres">
      <dgm:prSet presAssocID="{337FD6D8-7EBF-480D-ADB3-6B2314B8E1A9}" presName="sibTrans" presStyleCnt="0"/>
      <dgm:spPr/>
      <dgm:t>
        <a:bodyPr/>
        <a:lstStyle/>
        <a:p>
          <a:endParaRPr lang="en-US"/>
        </a:p>
      </dgm:t>
    </dgm:pt>
    <dgm:pt modelId="{2EE1A93E-168A-496D-8DBF-C1EAD3ADCDA5}" type="pres">
      <dgm:prSet presAssocID="{BB9E32B8-75E0-439D-BC37-276803254074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D5DD59-D1D9-4834-8C28-41A08289FB91}" type="pres">
      <dgm:prSet presAssocID="{143BB781-A437-4CC9-AF00-3A7110D369C5}" presName="sibTrans" presStyleCnt="0"/>
      <dgm:spPr/>
      <dgm:t>
        <a:bodyPr/>
        <a:lstStyle/>
        <a:p>
          <a:endParaRPr lang="en-US"/>
        </a:p>
      </dgm:t>
    </dgm:pt>
    <dgm:pt modelId="{D52C913C-3EE2-4C28-A02A-945DB73A520A}" type="pres">
      <dgm:prSet presAssocID="{A8FF6ED6-8B3A-42CB-91ED-93C58B906C85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F26E6F-D0E6-4C48-8FE6-8F12715DBE36}" srcId="{14046DFB-1896-42D2-B758-54D91C1DC526}" destId="{BB9E32B8-75E0-439D-BC37-276803254074}" srcOrd="4" destOrd="0" parTransId="{9EDB39FE-9BA5-460D-8DB9-E071A6F75132}" sibTransId="{143BB781-A437-4CC9-AF00-3A7110D369C5}"/>
    <dgm:cxn modelId="{2C463B14-2EE8-4993-BA2E-686F312B51D7}" type="presOf" srcId="{AC08CD3C-9E82-4F36-9562-4AE0A8C1BE0E}" destId="{67C3AFCF-9FED-42A1-8B3E-04BD336EB0D4}" srcOrd="0" destOrd="0" presId="urn:microsoft.com/office/officeart/2005/8/layout/default"/>
    <dgm:cxn modelId="{29F17951-A443-4AD8-A23B-89E352AEFB95}" srcId="{14046DFB-1896-42D2-B758-54D91C1DC526}" destId="{FEFBFFB9-2878-4216-A231-0D9A3A8D8030}" srcOrd="3" destOrd="0" parTransId="{E07578E2-7872-4945-B6D9-7189BF4B3ABC}" sibTransId="{337FD6D8-7EBF-480D-ADB3-6B2314B8E1A9}"/>
    <dgm:cxn modelId="{B4AAFC17-4B32-4FA6-B870-F42112AD4EDC}" srcId="{14046DFB-1896-42D2-B758-54D91C1DC526}" destId="{A8FF6ED6-8B3A-42CB-91ED-93C58B906C85}" srcOrd="5" destOrd="0" parTransId="{40DB3BB0-AAD6-4715-9C74-5C4466BC7CDE}" sibTransId="{A76ED888-76A6-4F8B-BFC6-5CEAB7F0BAE3}"/>
    <dgm:cxn modelId="{15970563-CB4F-4C88-B9BE-A4C4E23C25D5}" type="presOf" srcId="{FEFBFFB9-2878-4216-A231-0D9A3A8D8030}" destId="{2103B5BC-F861-4025-982D-F8E0D04B0AEA}" srcOrd="0" destOrd="0" presId="urn:microsoft.com/office/officeart/2005/8/layout/default"/>
    <dgm:cxn modelId="{160B4495-71EF-419F-925F-9A5940368A6D}" type="presOf" srcId="{64673872-6936-49CE-8D68-C35976D4B813}" destId="{D873D6F8-CA81-43A4-A3BD-8E91AD7A524D}" srcOrd="0" destOrd="0" presId="urn:microsoft.com/office/officeart/2005/8/layout/default"/>
    <dgm:cxn modelId="{7FFD08F6-327F-433E-AE0A-DBEE96EA49EF}" type="presOf" srcId="{A8FF6ED6-8B3A-42CB-91ED-93C58B906C85}" destId="{D52C913C-3EE2-4C28-A02A-945DB73A520A}" srcOrd="0" destOrd="0" presId="urn:microsoft.com/office/officeart/2005/8/layout/default"/>
    <dgm:cxn modelId="{38AC3DCA-7298-4192-905A-DB31C460C4D3}" type="presOf" srcId="{14046DFB-1896-42D2-B758-54D91C1DC526}" destId="{78B7E225-5A28-4677-BD9A-DCE79901811E}" srcOrd="0" destOrd="0" presId="urn:microsoft.com/office/officeart/2005/8/layout/default"/>
    <dgm:cxn modelId="{372C05D1-275E-4D3A-AD54-A7B5F985391A}" srcId="{14046DFB-1896-42D2-B758-54D91C1DC526}" destId="{64673872-6936-49CE-8D68-C35976D4B813}" srcOrd="1" destOrd="0" parTransId="{50693E35-D0FD-4D3B-A1BF-040721C1B808}" sibTransId="{70984535-ADE7-4447-ABE5-B1EF52E5B68B}"/>
    <dgm:cxn modelId="{405AAB0D-F4CC-46E8-A06F-6CEAF38E32DA}" srcId="{14046DFB-1896-42D2-B758-54D91C1DC526}" destId="{52DD0899-5CF8-4B9A-BDBD-EDA2B4A4200B}" srcOrd="0" destOrd="0" parTransId="{67970F34-8DBE-4EC1-ADE2-9011DEF9F1DD}" sibTransId="{892F5E9B-FC58-4381-8636-019087893A34}"/>
    <dgm:cxn modelId="{3B55F189-576F-4A1F-AAFC-A32AD0C9A267}" type="presOf" srcId="{52DD0899-5CF8-4B9A-BDBD-EDA2B4A4200B}" destId="{8681F95F-E68D-4C3C-8B0C-D9E8B000E64B}" srcOrd="0" destOrd="0" presId="urn:microsoft.com/office/officeart/2005/8/layout/default"/>
    <dgm:cxn modelId="{8FBA866B-DB0F-4D8F-9379-48F117C8A93B}" type="presOf" srcId="{BB9E32B8-75E0-439D-BC37-276803254074}" destId="{2EE1A93E-168A-496D-8DBF-C1EAD3ADCDA5}" srcOrd="0" destOrd="0" presId="urn:microsoft.com/office/officeart/2005/8/layout/default"/>
    <dgm:cxn modelId="{FD0C41D4-8FC0-42D0-AAEF-C3E2BD2CC81B}" srcId="{14046DFB-1896-42D2-B758-54D91C1DC526}" destId="{AC08CD3C-9E82-4F36-9562-4AE0A8C1BE0E}" srcOrd="2" destOrd="0" parTransId="{02C7B221-27EE-42AE-B42C-07A1A85A5DE6}" sibTransId="{4E6B7540-2804-41C6-AC08-3D1AACF6B589}"/>
    <dgm:cxn modelId="{4AF83337-6B09-4620-B761-C83345306A2F}" type="presParOf" srcId="{78B7E225-5A28-4677-BD9A-DCE79901811E}" destId="{8681F95F-E68D-4C3C-8B0C-D9E8B000E64B}" srcOrd="0" destOrd="0" presId="urn:microsoft.com/office/officeart/2005/8/layout/default"/>
    <dgm:cxn modelId="{FFF42D97-D857-455F-8B0E-0814E4FDAE4D}" type="presParOf" srcId="{78B7E225-5A28-4677-BD9A-DCE79901811E}" destId="{EAA77BC4-E212-4270-8D29-FE26CB293326}" srcOrd="1" destOrd="0" presId="urn:microsoft.com/office/officeart/2005/8/layout/default"/>
    <dgm:cxn modelId="{905FE702-AF07-48AB-ACC2-A66B4C55C826}" type="presParOf" srcId="{78B7E225-5A28-4677-BD9A-DCE79901811E}" destId="{D873D6F8-CA81-43A4-A3BD-8E91AD7A524D}" srcOrd="2" destOrd="0" presId="urn:microsoft.com/office/officeart/2005/8/layout/default"/>
    <dgm:cxn modelId="{E4A992BE-6243-4E84-A485-1B5870EFABAF}" type="presParOf" srcId="{78B7E225-5A28-4677-BD9A-DCE79901811E}" destId="{9E6E043E-3E82-4A0D-A159-59220029A4C7}" srcOrd="3" destOrd="0" presId="urn:microsoft.com/office/officeart/2005/8/layout/default"/>
    <dgm:cxn modelId="{9FFBBE30-EDF6-49A5-A738-F93CA11C2B8C}" type="presParOf" srcId="{78B7E225-5A28-4677-BD9A-DCE79901811E}" destId="{67C3AFCF-9FED-42A1-8B3E-04BD336EB0D4}" srcOrd="4" destOrd="0" presId="urn:microsoft.com/office/officeart/2005/8/layout/default"/>
    <dgm:cxn modelId="{D3BA4A1C-AC48-45FD-AEF0-177477517962}" type="presParOf" srcId="{78B7E225-5A28-4677-BD9A-DCE79901811E}" destId="{4F2A7917-BF83-4503-9366-79CB87A3F312}" srcOrd="5" destOrd="0" presId="urn:microsoft.com/office/officeart/2005/8/layout/default"/>
    <dgm:cxn modelId="{6BC53BC9-EF2B-4BA3-A7AD-9F2D92DA2ED1}" type="presParOf" srcId="{78B7E225-5A28-4677-BD9A-DCE79901811E}" destId="{2103B5BC-F861-4025-982D-F8E0D04B0AEA}" srcOrd="6" destOrd="0" presId="urn:microsoft.com/office/officeart/2005/8/layout/default"/>
    <dgm:cxn modelId="{5F18EA47-9796-46F0-9B8C-DED90D699DF1}" type="presParOf" srcId="{78B7E225-5A28-4677-BD9A-DCE79901811E}" destId="{4422B4C4-5B53-4375-9D0E-6FEA47EAD58D}" srcOrd="7" destOrd="0" presId="urn:microsoft.com/office/officeart/2005/8/layout/default"/>
    <dgm:cxn modelId="{05CEB122-1A2D-4456-8541-D265F1798135}" type="presParOf" srcId="{78B7E225-5A28-4677-BD9A-DCE79901811E}" destId="{2EE1A93E-168A-496D-8DBF-C1EAD3ADCDA5}" srcOrd="8" destOrd="0" presId="urn:microsoft.com/office/officeart/2005/8/layout/default"/>
    <dgm:cxn modelId="{8CA65485-7F6A-4243-A2D4-C4B1765CA27D}" type="presParOf" srcId="{78B7E225-5A28-4677-BD9A-DCE79901811E}" destId="{E2D5DD59-D1D9-4834-8C28-41A08289FB91}" srcOrd="9" destOrd="0" presId="urn:microsoft.com/office/officeart/2005/8/layout/default"/>
    <dgm:cxn modelId="{A8DED8E7-D98B-4048-A202-6824728388BC}" type="presParOf" srcId="{78B7E225-5A28-4677-BD9A-DCE79901811E}" destId="{D52C913C-3EE2-4C28-A02A-945DB73A520A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67C8955-7941-49E8-B7E5-8D38BD0FBA9D}" type="doc">
      <dgm:prSet loTypeId="urn:microsoft.com/office/officeart/2005/8/layout/hList6" loCatId="list" qsTypeId="urn:microsoft.com/office/officeart/2005/8/quickstyle/3d2#2" qsCatId="3D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5633630A-4C92-428F-AE01-124F03020233}">
      <dgm:prSet phldrT="[Text]"/>
      <dgm:spPr/>
      <dgm:t>
        <a:bodyPr/>
        <a:lstStyle/>
        <a:p>
          <a:r>
            <a:rPr lang="en-US" dirty="0" smtClean="0"/>
            <a:t>Operational feasibility</a:t>
          </a:r>
          <a:endParaRPr lang="en-US" dirty="0"/>
        </a:p>
      </dgm:t>
    </dgm:pt>
    <dgm:pt modelId="{19BF3FC3-044D-49AA-967D-7EDE41F95DE8}" type="parTrans" cxnId="{C0A8C280-6B57-4875-9EFE-3E7EB93B091D}">
      <dgm:prSet/>
      <dgm:spPr/>
      <dgm:t>
        <a:bodyPr/>
        <a:lstStyle/>
        <a:p>
          <a:endParaRPr lang="en-US"/>
        </a:p>
      </dgm:t>
    </dgm:pt>
    <dgm:pt modelId="{EF721EA6-FE0B-48EF-9E2D-459B58F81876}" type="sibTrans" cxnId="{C0A8C280-6B57-4875-9EFE-3E7EB93B091D}">
      <dgm:prSet/>
      <dgm:spPr/>
      <dgm:t>
        <a:bodyPr/>
        <a:lstStyle/>
        <a:p>
          <a:endParaRPr lang="en-US"/>
        </a:p>
      </dgm:t>
    </dgm:pt>
    <dgm:pt modelId="{E96E33CF-A77F-4E5A-9AB4-2D0C495433D0}">
      <dgm:prSet phldrT="[Text]"/>
      <dgm:spPr/>
      <dgm:t>
        <a:bodyPr/>
        <a:lstStyle/>
        <a:p>
          <a:r>
            <a:rPr lang="en-US" dirty="0" smtClean="0"/>
            <a:t>Schedule feasibility</a:t>
          </a:r>
          <a:endParaRPr lang="en-US" dirty="0"/>
        </a:p>
      </dgm:t>
    </dgm:pt>
    <dgm:pt modelId="{843E2B23-A46A-4731-B933-C417A431E6B4}" type="parTrans" cxnId="{1F694F5E-61E2-4927-97B6-05A7F2516DA5}">
      <dgm:prSet/>
      <dgm:spPr/>
      <dgm:t>
        <a:bodyPr/>
        <a:lstStyle/>
        <a:p>
          <a:endParaRPr lang="en-US"/>
        </a:p>
      </dgm:t>
    </dgm:pt>
    <dgm:pt modelId="{4C4EFB76-0917-4A84-8F75-EF1D663E7693}" type="sibTrans" cxnId="{1F694F5E-61E2-4927-97B6-05A7F2516DA5}">
      <dgm:prSet/>
      <dgm:spPr/>
      <dgm:t>
        <a:bodyPr/>
        <a:lstStyle/>
        <a:p>
          <a:endParaRPr lang="en-US"/>
        </a:p>
      </dgm:t>
    </dgm:pt>
    <dgm:pt modelId="{63211692-4078-40D5-ACCB-7B9773C2241D}">
      <dgm:prSet phldrT="[Text]"/>
      <dgm:spPr/>
      <dgm:t>
        <a:bodyPr/>
        <a:lstStyle/>
        <a:p>
          <a:r>
            <a:rPr lang="en-US" dirty="0" smtClean="0"/>
            <a:t>Technical feasibility</a:t>
          </a:r>
          <a:endParaRPr lang="en-US" dirty="0"/>
        </a:p>
      </dgm:t>
    </dgm:pt>
    <dgm:pt modelId="{A288F631-3562-4661-8F00-A23F3F91350C}" type="parTrans" cxnId="{967B68BA-F923-470A-80B7-DD3B53CFB45A}">
      <dgm:prSet/>
      <dgm:spPr/>
      <dgm:t>
        <a:bodyPr/>
        <a:lstStyle/>
        <a:p>
          <a:endParaRPr lang="en-US"/>
        </a:p>
      </dgm:t>
    </dgm:pt>
    <dgm:pt modelId="{9F01024D-F14B-4482-A1C5-4093AC476A10}" type="sibTrans" cxnId="{967B68BA-F923-470A-80B7-DD3B53CFB45A}">
      <dgm:prSet/>
      <dgm:spPr/>
      <dgm:t>
        <a:bodyPr/>
        <a:lstStyle/>
        <a:p>
          <a:endParaRPr lang="en-US"/>
        </a:p>
      </dgm:t>
    </dgm:pt>
    <dgm:pt modelId="{60BDD6B7-BE53-4E0E-BD9C-62BAAE91D302}">
      <dgm:prSet phldrT="[Text]"/>
      <dgm:spPr/>
      <dgm:t>
        <a:bodyPr/>
        <a:lstStyle/>
        <a:p>
          <a:r>
            <a:rPr lang="en-US" dirty="0" smtClean="0"/>
            <a:t>Economic feasibility</a:t>
          </a:r>
          <a:endParaRPr lang="en-US" dirty="0"/>
        </a:p>
      </dgm:t>
    </dgm:pt>
    <dgm:pt modelId="{B9B3F8D9-63C7-4052-A4B5-CE7787A087E4}" type="parTrans" cxnId="{0F1073BF-70A1-4FF8-A36D-30554C4D69A5}">
      <dgm:prSet/>
      <dgm:spPr/>
      <dgm:t>
        <a:bodyPr/>
        <a:lstStyle/>
        <a:p>
          <a:endParaRPr lang="en-US"/>
        </a:p>
      </dgm:t>
    </dgm:pt>
    <dgm:pt modelId="{E88E91C9-3B6A-4B9C-B652-1B8BB3DE7307}" type="sibTrans" cxnId="{0F1073BF-70A1-4FF8-A36D-30554C4D69A5}">
      <dgm:prSet/>
      <dgm:spPr/>
      <dgm:t>
        <a:bodyPr/>
        <a:lstStyle/>
        <a:p>
          <a:endParaRPr lang="en-US"/>
        </a:p>
      </dgm:t>
    </dgm:pt>
    <dgm:pt modelId="{F2E41806-72D0-4768-85EC-E1659B10EBC1}" type="pres">
      <dgm:prSet presAssocID="{267C8955-7941-49E8-B7E5-8D38BD0FBA9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57FFC94-04E5-44EF-B033-3DBBB9C19611}" type="pres">
      <dgm:prSet presAssocID="{5633630A-4C92-428F-AE01-124F0302023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8365A4-7452-41A3-8CE9-CF2F54C13906}" type="pres">
      <dgm:prSet presAssocID="{EF721EA6-FE0B-48EF-9E2D-459B58F81876}" presName="sibTrans" presStyleCnt="0"/>
      <dgm:spPr/>
      <dgm:t>
        <a:bodyPr/>
        <a:lstStyle/>
        <a:p>
          <a:endParaRPr lang="en-US"/>
        </a:p>
      </dgm:t>
    </dgm:pt>
    <dgm:pt modelId="{408837F6-BE63-4EB2-A4C3-E1413ACA50CD}" type="pres">
      <dgm:prSet presAssocID="{E96E33CF-A77F-4E5A-9AB4-2D0C495433D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C7F803-C246-45CA-8B6E-F898EBEC6A82}" type="pres">
      <dgm:prSet presAssocID="{4C4EFB76-0917-4A84-8F75-EF1D663E7693}" presName="sibTrans" presStyleCnt="0"/>
      <dgm:spPr/>
      <dgm:t>
        <a:bodyPr/>
        <a:lstStyle/>
        <a:p>
          <a:endParaRPr lang="en-US"/>
        </a:p>
      </dgm:t>
    </dgm:pt>
    <dgm:pt modelId="{3A5108EC-22FC-4382-87F9-1FA0526BBC03}" type="pres">
      <dgm:prSet presAssocID="{63211692-4078-40D5-ACCB-7B9773C2241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ED8387-A587-42C6-9FE7-0B4692268BF9}" type="pres">
      <dgm:prSet presAssocID="{9F01024D-F14B-4482-A1C5-4093AC476A10}" presName="sibTrans" presStyleCnt="0"/>
      <dgm:spPr/>
      <dgm:t>
        <a:bodyPr/>
        <a:lstStyle/>
        <a:p>
          <a:endParaRPr lang="en-US"/>
        </a:p>
      </dgm:t>
    </dgm:pt>
    <dgm:pt modelId="{DC526B24-1941-4D69-B58E-DA1C8184A3D3}" type="pres">
      <dgm:prSet presAssocID="{60BDD6B7-BE53-4E0E-BD9C-62BAAE91D30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042BC4A-4C90-44D6-96A5-CAA8D5CC859B}" type="presOf" srcId="{267C8955-7941-49E8-B7E5-8D38BD0FBA9D}" destId="{F2E41806-72D0-4768-85EC-E1659B10EBC1}" srcOrd="0" destOrd="0" presId="urn:microsoft.com/office/officeart/2005/8/layout/hList6"/>
    <dgm:cxn modelId="{C0A8C280-6B57-4875-9EFE-3E7EB93B091D}" srcId="{267C8955-7941-49E8-B7E5-8D38BD0FBA9D}" destId="{5633630A-4C92-428F-AE01-124F03020233}" srcOrd="0" destOrd="0" parTransId="{19BF3FC3-044D-49AA-967D-7EDE41F95DE8}" sibTransId="{EF721EA6-FE0B-48EF-9E2D-459B58F81876}"/>
    <dgm:cxn modelId="{EB3AE99A-F4F2-4144-8660-6F6B866E3320}" type="presOf" srcId="{5633630A-4C92-428F-AE01-124F03020233}" destId="{657FFC94-04E5-44EF-B033-3DBBB9C19611}" srcOrd="0" destOrd="0" presId="urn:microsoft.com/office/officeart/2005/8/layout/hList6"/>
    <dgm:cxn modelId="{47237A42-78FD-4FE0-A404-80011FDE9612}" type="presOf" srcId="{E96E33CF-A77F-4E5A-9AB4-2D0C495433D0}" destId="{408837F6-BE63-4EB2-A4C3-E1413ACA50CD}" srcOrd="0" destOrd="0" presId="urn:microsoft.com/office/officeart/2005/8/layout/hList6"/>
    <dgm:cxn modelId="{1F694F5E-61E2-4927-97B6-05A7F2516DA5}" srcId="{267C8955-7941-49E8-B7E5-8D38BD0FBA9D}" destId="{E96E33CF-A77F-4E5A-9AB4-2D0C495433D0}" srcOrd="1" destOrd="0" parTransId="{843E2B23-A46A-4731-B933-C417A431E6B4}" sibTransId="{4C4EFB76-0917-4A84-8F75-EF1D663E7693}"/>
    <dgm:cxn modelId="{A409B03B-53C0-4E5E-815C-7BCFF8E08657}" type="presOf" srcId="{63211692-4078-40D5-ACCB-7B9773C2241D}" destId="{3A5108EC-22FC-4382-87F9-1FA0526BBC03}" srcOrd="0" destOrd="0" presId="urn:microsoft.com/office/officeart/2005/8/layout/hList6"/>
    <dgm:cxn modelId="{A27E8F20-BB7A-4B2C-9992-34FF99CABF9A}" type="presOf" srcId="{60BDD6B7-BE53-4E0E-BD9C-62BAAE91D302}" destId="{DC526B24-1941-4D69-B58E-DA1C8184A3D3}" srcOrd="0" destOrd="0" presId="urn:microsoft.com/office/officeart/2005/8/layout/hList6"/>
    <dgm:cxn modelId="{0F1073BF-70A1-4FF8-A36D-30554C4D69A5}" srcId="{267C8955-7941-49E8-B7E5-8D38BD0FBA9D}" destId="{60BDD6B7-BE53-4E0E-BD9C-62BAAE91D302}" srcOrd="3" destOrd="0" parTransId="{B9B3F8D9-63C7-4052-A4B5-CE7787A087E4}" sibTransId="{E88E91C9-3B6A-4B9C-B652-1B8BB3DE7307}"/>
    <dgm:cxn modelId="{967B68BA-F923-470A-80B7-DD3B53CFB45A}" srcId="{267C8955-7941-49E8-B7E5-8D38BD0FBA9D}" destId="{63211692-4078-40D5-ACCB-7B9773C2241D}" srcOrd="2" destOrd="0" parTransId="{A288F631-3562-4661-8F00-A23F3F91350C}" sibTransId="{9F01024D-F14B-4482-A1C5-4093AC476A10}"/>
    <dgm:cxn modelId="{97A1F104-7E27-4093-A3F2-4F14CC380602}" type="presParOf" srcId="{F2E41806-72D0-4768-85EC-E1659B10EBC1}" destId="{657FFC94-04E5-44EF-B033-3DBBB9C19611}" srcOrd="0" destOrd="0" presId="urn:microsoft.com/office/officeart/2005/8/layout/hList6"/>
    <dgm:cxn modelId="{B7C1A36E-2014-489B-AA27-DC54C59198A2}" type="presParOf" srcId="{F2E41806-72D0-4768-85EC-E1659B10EBC1}" destId="{778365A4-7452-41A3-8CE9-CF2F54C13906}" srcOrd="1" destOrd="0" presId="urn:microsoft.com/office/officeart/2005/8/layout/hList6"/>
    <dgm:cxn modelId="{3EA72591-225B-4BCD-97C7-6E042D43248B}" type="presParOf" srcId="{F2E41806-72D0-4768-85EC-E1659B10EBC1}" destId="{408837F6-BE63-4EB2-A4C3-E1413ACA50CD}" srcOrd="2" destOrd="0" presId="urn:microsoft.com/office/officeart/2005/8/layout/hList6"/>
    <dgm:cxn modelId="{3D7FD2A0-4473-4E05-9473-ADD63DA60E30}" type="presParOf" srcId="{F2E41806-72D0-4768-85EC-E1659B10EBC1}" destId="{1EC7F803-C246-45CA-8B6E-F898EBEC6A82}" srcOrd="3" destOrd="0" presId="urn:microsoft.com/office/officeart/2005/8/layout/hList6"/>
    <dgm:cxn modelId="{A1BEDA83-38A4-4C6D-AAC3-5042FA94F14D}" type="presParOf" srcId="{F2E41806-72D0-4768-85EC-E1659B10EBC1}" destId="{3A5108EC-22FC-4382-87F9-1FA0526BBC03}" srcOrd="4" destOrd="0" presId="urn:microsoft.com/office/officeart/2005/8/layout/hList6"/>
    <dgm:cxn modelId="{82C36777-D90F-476E-A3FF-4A9FDBC4D4EE}" type="presParOf" srcId="{F2E41806-72D0-4768-85EC-E1659B10EBC1}" destId="{94ED8387-A587-42C6-9FE7-0B4692268BF9}" srcOrd="5" destOrd="0" presId="urn:microsoft.com/office/officeart/2005/8/layout/hList6"/>
    <dgm:cxn modelId="{ED10419C-39F1-4E2D-8421-73A9A8DF4CDB}" type="presParOf" srcId="{F2E41806-72D0-4768-85EC-E1659B10EBC1}" destId="{DC526B24-1941-4D69-B58E-DA1C8184A3D3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70F79C6-B8E0-4E09-A5EA-AAD66ADA81E3}" type="doc">
      <dgm:prSet loTypeId="urn:microsoft.com/office/officeart/2005/8/layout/default" loCatId="list" qsTypeId="urn:microsoft.com/office/officeart/2005/8/quickstyle/simple2" qsCatId="simple" csTypeId="urn:microsoft.com/office/officeart/2005/8/colors/accent6_1" csCatId="accent6" phldr="1"/>
      <dgm:spPr/>
      <dgm:t>
        <a:bodyPr/>
        <a:lstStyle/>
        <a:p>
          <a:endParaRPr lang="en-US"/>
        </a:p>
      </dgm:t>
    </dgm:pt>
    <dgm:pt modelId="{D0A1F8F2-FFAC-4B5B-A16A-6BD46DBD059C}">
      <dgm:prSet phldrT="[Text]"/>
      <dgm:spPr/>
      <dgm:t>
        <a:bodyPr/>
        <a:lstStyle/>
        <a:p>
          <a:r>
            <a:rPr lang="en-US" dirty="0" smtClean="0"/>
            <a:t>Review documentation</a:t>
          </a:r>
          <a:endParaRPr lang="en-US" dirty="0"/>
        </a:p>
      </dgm:t>
    </dgm:pt>
    <dgm:pt modelId="{B9FA1997-85E7-4524-9B8E-3BF984F467A2}" type="parTrans" cxnId="{31CED095-A4D6-4CAF-9325-B19E3E5D770D}">
      <dgm:prSet/>
      <dgm:spPr/>
      <dgm:t>
        <a:bodyPr/>
        <a:lstStyle/>
        <a:p>
          <a:endParaRPr lang="en-US"/>
        </a:p>
      </dgm:t>
    </dgm:pt>
    <dgm:pt modelId="{B83008FD-9DE4-4F9B-B89B-E7B74DE9CB46}" type="sibTrans" cxnId="{31CED095-A4D6-4CAF-9325-B19E3E5D770D}">
      <dgm:prSet/>
      <dgm:spPr/>
      <dgm:t>
        <a:bodyPr/>
        <a:lstStyle/>
        <a:p>
          <a:endParaRPr lang="en-US"/>
        </a:p>
      </dgm:t>
    </dgm:pt>
    <dgm:pt modelId="{EFD5B595-FA62-4BAB-8E06-556C8725E13A}">
      <dgm:prSet phldrT="[Text]"/>
      <dgm:spPr/>
      <dgm:t>
        <a:bodyPr/>
        <a:lstStyle/>
        <a:p>
          <a:r>
            <a:rPr lang="en-US" dirty="0" smtClean="0"/>
            <a:t>Observe</a:t>
          </a:r>
          <a:endParaRPr lang="en-US" dirty="0"/>
        </a:p>
      </dgm:t>
    </dgm:pt>
    <dgm:pt modelId="{0AD9412F-7A8A-40FB-A43C-57531B2BE61A}" type="parTrans" cxnId="{D4C9C867-916B-4ADF-91E0-D273C20E7CA2}">
      <dgm:prSet/>
      <dgm:spPr/>
      <dgm:t>
        <a:bodyPr/>
        <a:lstStyle/>
        <a:p>
          <a:endParaRPr lang="en-US"/>
        </a:p>
      </dgm:t>
    </dgm:pt>
    <dgm:pt modelId="{65FA3BBA-4BAC-4BA9-A6B3-C822122857EC}" type="sibTrans" cxnId="{D4C9C867-916B-4ADF-91E0-D273C20E7CA2}">
      <dgm:prSet/>
      <dgm:spPr/>
      <dgm:t>
        <a:bodyPr/>
        <a:lstStyle/>
        <a:p>
          <a:endParaRPr lang="en-US"/>
        </a:p>
      </dgm:t>
    </dgm:pt>
    <dgm:pt modelId="{768D9E7A-1FB6-4313-8AF0-9B2A5406CEBB}">
      <dgm:prSet phldrT="[Text]"/>
      <dgm:spPr/>
      <dgm:t>
        <a:bodyPr/>
        <a:lstStyle/>
        <a:p>
          <a:r>
            <a:rPr lang="en-US" dirty="0" smtClean="0"/>
            <a:t>Survey</a:t>
          </a:r>
          <a:endParaRPr lang="en-US" dirty="0"/>
        </a:p>
      </dgm:t>
    </dgm:pt>
    <dgm:pt modelId="{0781687D-B163-4FC3-8E85-D3534F4D74EA}" type="parTrans" cxnId="{2D5F2FA1-97AA-4D5A-90CD-5A82FA12651F}">
      <dgm:prSet/>
      <dgm:spPr/>
      <dgm:t>
        <a:bodyPr/>
        <a:lstStyle/>
        <a:p>
          <a:endParaRPr lang="en-US"/>
        </a:p>
      </dgm:t>
    </dgm:pt>
    <dgm:pt modelId="{3B94484F-ED09-4441-8722-8B6B6799C710}" type="sibTrans" cxnId="{2D5F2FA1-97AA-4D5A-90CD-5A82FA12651F}">
      <dgm:prSet/>
      <dgm:spPr/>
      <dgm:t>
        <a:bodyPr/>
        <a:lstStyle/>
        <a:p>
          <a:endParaRPr lang="en-US"/>
        </a:p>
      </dgm:t>
    </dgm:pt>
    <dgm:pt modelId="{C0D77563-DBF7-4354-85FA-F1BCDA997A24}">
      <dgm:prSet phldrT="[Text]"/>
      <dgm:spPr/>
      <dgm:t>
        <a:bodyPr/>
        <a:lstStyle/>
        <a:p>
          <a:r>
            <a:rPr lang="en-US" dirty="0" smtClean="0"/>
            <a:t>Interview</a:t>
          </a:r>
          <a:endParaRPr lang="en-US" dirty="0"/>
        </a:p>
      </dgm:t>
    </dgm:pt>
    <dgm:pt modelId="{E4B1A5F4-E186-4AB6-8648-3A031D55F4F3}" type="parTrans" cxnId="{A851137A-ABE2-46C3-B5FC-B6AE1E416D85}">
      <dgm:prSet/>
      <dgm:spPr/>
      <dgm:t>
        <a:bodyPr/>
        <a:lstStyle/>
        <a:p>
          <a:endParaRPr lang="en-US"/>
        </a:p>
      </dgm:t>
    </dgm:pt>
    <dgm:pt modelId="{3AB29F74-A09D-47DE-B897-852DCBDECB26}" type="sibTrans" cxnId="{A851137A-ABE2-46C3-B5FC-B6AE1E416D85}">
      <dgm:prSet/>
      <dgm:spPr/>
      <dgm:t>
        <a:bodyPr/>
        <a:lstStyle/>
        <a:p>
          <a:endParaRPr lang="en-US"/>
        </a:p>
      </dgm:t>
    </dgm:pt>
    <dgm:pt modelId="{366C9F3F-3506-4A50-A575-7A2BDCECB293}">
      <dgm:prSet phldrT="[Text]"/>
      <dgm:spPr/>
      <dgm:t>
        <a:bodyPr/>
        <a:lstStyle/>
        <a:p>
          <a:r>
            <a:rPr lang="en-US" dirty="0" smtClean="0"/>
            <a:t>JAD Sessions</a:t>
          </a:r>
          <a:endParaRPr lang="en-US" dirty="0"/>
        </a:p>
      </dgm:t>
    </dgm:pt>
    <dgm:pt modelId="{43F72D97-003E-4942-AA0E-7B89275C968A}" type="parTrans" cxnId="{5953F836-FC30-41FB-8CCA-34C54D8AB2CC}">
      <dgm:prSet/>
      <dgm:spPr/>
      <dgm:t>
        <a:bodyPr/>
        <a:lstStyle/>
        <a:p>
          <a:endParaRPr lang="en-US"/>
        </a:p>
      </dgm:t>
    </dgm:pt>
    <dgm:pt modelId="{AA34F389-378B-4C18-853B-3F6E0AA1F468}" type="sibTrans" cxnId="{5953F836-FC30-41FB-8CCA-34C54D8AB2CC}">
      <dgm:prSet/>
      <dgm:spPr/>
      <dgm:t>
        <a:bodyPr/>
        <a:lstStyle/>
        <a:p>
          <a:endParaRPr lang="en-US"/>
        </a:p>
      </dgm:t>
    </dgm:pt>
    <dgm:pt modelId="{F9F9E663-238D-4BA5-8199-FA6BF27B737F}">
      <dgm:prSet phldrT="[Text]"/>
      <dgm:spPr/>
      <dgm:t>
        <a:bodyPr/>
        <a:lstStyle/>
        <a:p>
          <a:r>
            <a:rPr lang="en-US" dirty="0" smtClean="0"/>
            <a:t>Research</a:t>
          </a:r>
          <a:endParaRPr lang="en-US" dirty="0"/>
        </a:p>
      </dgm:t>
    </dgm:pt>
    <dgm:pt modelId="{4D3035DA-2CB5-4BF0-91B0-A297EF2D73DD}" type="parTrans" cxnId="{9C3F0B22-2B75-4006-B949-C64F942E62FB}">
      <dgm:prSet/>
      <dgm:spPr/>
      <dgm:t>
        <a:bodyPr/>
        <a:lstStyle/>
        <a:p>
          <a:endParaRPr lang="en-US"/>
        </a:p>
      </dgm:t>
    </dgm:pt>
    <dgm:pt modelId="{D52F07D1-E7C5-457C-A1DD-44330F23A0BD}" type="sibTrans" cxnId="{9C3F0B22-2B75-4006-B949-C64F942E62FB}">
      <dgm:prSet/>
      <dgm:spPr/>
      <dgm:t>
        <a:bodyPr/>
        <a:lstStyle/>
        <a:p>
          <a:endParaRPr lang="en-US"/>
        </a:p>
      </dgm:t>
    </dgm:pt>
    <dgm:pt modelId="{56A0A00D-E071-4BEA-AABE-F1A08B67D993}" type="pres">
      <dgm:prSet presAssocID="{870F79C6-B8E0-4E09-A5EA-AAD66ADA81E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5C0D9AF-4C07-4715-87DC-C683F4736628}" type="pres">
      <dgm:prSet presAssocID="{D0A1F8F2-FFAC-4B5B-A16A-6BD46DBD059C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B560CD-893D-47D7-90B5-E9474D5DA568}" type="pres">
      <dgm:prSet presAssocID="{B83008FD-9DE4-4F9B-B89B-E7B74DE9CB46}" presName="sibTrans" presStyleCnt="0"/>
      <dgm:spPr/>
      <dgm:t>
        <a:bodyPr/>
        <a:lstStyle/>
        <a:p>
          <a:endParaRPr lang="en-US"/>
        </a:p>
      </dgm:t>
    </dgm:pt>
    <dgm:pt modelId="{E1B93FE0-F74C-4373-A2C5-BE518F8FA82D}" type="pres">
      <dgm:prSet presAssocID="{EFD5B595-FA62-4BAB-8E06-556C8725E13A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48F4F8-2258-4502-BA2C-3B3DD72A5CE3}" type="pres">
      <dgm:prSet presAssocID="{65FA3BBA-4BAC-4BA9-A6B3-C822122857EC}" presName="sibTrans" presStyleCnt="0"/>
      <dgm:spPr/>
      <dgm:t>
        <a:bodyPr/>
        <a:lstStyle/>
        <a:p>
          <a:endParaRPr lang="en-US"/>
        </a:p>
      </dgm:t>
    </dgm:pt>
    <dgm:pt modelId="{54140D02-AFEA-4802-819F-33ED35778210}" type="pres">
      <dgm:prSet presAssocID="{768D9E7A-1FB6-4313-8AF0-9B2A5406CEBB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62C7BB-2789-4B65-8484-5AC098B25892}" type="pres">
      <dgm:prSet presAssocID="{3B94484F-ED09-4441-8722-8B6B6799C710}" presName="sibTrans" presStyleCnt="0"/>
      <dgm:spPr/>
      <dgm:t>
        <a:bodyPr/>
        <a:lstStyle/>
        <a:p>
          <a:endParaRPr lang="en-US"/>
        </a:p>
      </dgm:t>
    </dgm:pt>
    <dgm:pt modelId="{C9A82F4A-4E39-465B-AA1C-B6D54888175F}" type="pres">
      <dgm:prSet presAssocID="{C0D77563-DBF7-4354-85FA-F1BCDA997A24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A50DB3-5E89-450D-9179-00828C6F5B1A}" type="pres">
      <dgm:prSet presAssocID="{3AB29F74-A09D-47DE-B897-852DCBDECB26}" presName="sibTrans" presStyleCnt="0"/>
      <dgm:spPr/>
      <dgm:t>
        <a:bodyPr/>
        <a:lstStyle/>
        <a:p>
          <a:endParaRPr lang="en-US"/>
        </a:p>
      </dgm:t>
    </dgm:pt>
    <dgm:pt modelId="{83CB2785-9113-4B01-B05B-A0E9B176AFA8}" type="pres">
      <dgm:prSet presAssocID="{366C9F3F-3506-4A50-A575-7A2BDCECB293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675B8E-916C-47F4-B6E0-194A102C1EC7}" type="pres">
      <dgm:prSet presAssocID="{AA34F389-378B-4C18-853B-3F6E0AA1F468}" presName="sibTrans" presStyleCnt="0"/>
      <dgm:spPr/>
      <dgm:t>
        <a:bodyPr/>
        <a:lstStyle/>
        <a:p>
          <a:endParaRPr lang="en-US"/>
        </a:p>
      </dgm:t>
    </dgm:pt>
    <dgm:pt modelId="{AD463308-55AB-4CF7-9E06-6E9FC8A1A8F3}" type="pres">
      <dgm:prSet presAssocID="{F9F9E663-238D-4BA5-8199-FA6BF27B737F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953F836-FC30-41FB-8CCA-34C54D8AB2CC}" srcId="{870F79C6-B8E0-4E09-A5EA-AAD66ADA81E3}" destId="{366C9F3F-3506-4A50-A575-7A2BDCECB293}" srcOrd="4" destOrd="0" parTransId="{43F72D97-003E-4942-AA0E-7B89275C968A}" sibTransId="{AA34F389-378B-4C18-853B-3F6E0AA1F468}"/>
    <dgm:cxn modelId="{6B792732-F13D-40CB-B83B-837D887B8981}" type="presOf" srcId="{D0A1F8F2-FFAC-4B5B-A16A-6BD46DBD059C}" destId="{55C0D9AF-4C07-4715-87DC-C683F4736628}" srcOrd="0" destOrd="0" presId="urn:microsoft.com/office/officeart/2005/8/layout/default"/>
    <dgm:cxn modelId="{B5DA62D3-2856-4B2B-BB18-01A5FCBA395F}" type="presOf" srcId="{870F79C6-B8E0-4E09-A5EA-AAD66ADA81E3}" destId="{56A0A00D-E071-4BEA-AABE-F1A08B67D993}" srcOrd="0" destOrd="0" presId="urn:microsoft.com/office/officeart/2005/8/layout/default"/>
    <dgm:cxn modelId="{9C3F0B22-2B75-4006-B949-C64F942E62FB}" srcId="{870F79C6-B8E0-4E09-A5EA-AAD66ADA81E3}" destId="{F9F9E663-238D-4BA5-8199-FA6BF27B737F}" srcOrd="5" destOrd="0" parTransId="{4D3035DA-2CB5-4BF0-91B0-A297EF2D73DD}" sibTransId="{D52F07D1-E7C5-457C-A1DD-44330F23A0BD}"/>
    <dgm:cxn modelId="{2D5F2FA1-97AA-4D5A-90CD-5A82FA12651F}" srcId="{870F79C6-B8E0-4E09-A5EA-AAD66ADA81E3}" destId="{768D9E7A-1FB6-4313-8AF0-9B2A5406CEBB}" srcOrd="2" destOrd="0" parTransId="{0781687D-B163-4FC3-8E85-D3534F4D74EA}" sibTransId="{3B94484F-ED09-4441-8722-8B6B6799C710}"/>
    <dgm:cxn modelId="{61F18791-7C52-4481-A9F4-32FA3CC84E93}" type="presOf" srcId="{C0D77563-DBF7-4354-85FA-F1BCDA997A24}" destId="{C9A82F4A-4E39-465B-AA1C-B6D54888175F}" srcOrd="0" destOrd="0" presId="urn:microsoft.com/office/officeart/2005/8/layout/default"/>
    <dgm:cxn modelId="{A62D1602-AE9C-478C-855A-CB85BA7D37F0}" type="presOf" srcId="{768D9E7A-1FB6-4313-8AF0-9B2A5406CEBB}" destId="{54140D02-AFEA-4802-819F-33ED35778210}" srcOrd="0" destOrd="0" presId="urn:microsoft.com/office/officeart/2005/8/layout/default"/>
    <dgm:cxn modelId="{D4C9C867-916B-4ADF-91E0-D273C20E7CA2}" srcId="{870F79C6-B8E0-4E09-A5EA-AAD66ADA81E3}" destId="{EFD5B595-FA62-4BAB-8E06-556C8725E13A}" srcOrd="1" destOrd="0" parTransId="{0AD9412F-7A8A-40FB-A43C-57531B2BE61A}" sibTransId="{65FA3BBA-4BAC-4BA9-A6B3-C822122857EC}"/>
    <dgm:cxn modelId="{8C211EE0-D24C-4A9B-A220-5875F88878F1}" type="presOf" srcId="{F9F9E663-238D-4BA5-8199-FA6BF27B737F}" destId="{AD463308-55AB-4CF7-9E06-6E9FC8A1A8F3}" srcOrd="0" destOrd="0" presId="urn:microsoft.com/office/officeart/2005/8/layout/default"/>
    <dgm:cxn modelId="{A851137A-ABE2-46C3-B5FC-B6AE1E416D85}" srcId="{870F79C6-B8E0-4E09-A5EA-AAD66ADA81E3}" destId="{C0D77563-DBF7-4354-85FA-F1BCDA997A24}" srcOrd="3" destOrd="0" parTransId="{E4B1A5F4-E186-4AB6-8648-3A031D55F4F3}" sibTransId="{3AB29F74-A09D-47DE-B897-852DCBDECB26}"/>
    <dgm:cxn modelId="{31CED095-A4D6-4CAF-9325-B19E3E5D770D}" srcId="{870F79C6-B8E0-4E09-A5EA-AAD66ADA81E3}" destId="{D0A1F8F2-FFAC-4B5B-A16A-6BD46DBD059C}" srcOrd="0" destOrd="0" parTransId="{B9FA1997-85E7-4524-9B8E-3BF984F467A2}" sibTransId="{B83008FD-9DE4-4F9B-B89B-E7B74DE9CB46}"/>
    <dgm:cxn modelId="{F5C0B59F-87D8-47CC-B508-CFB8F27A9167}" type="presOf" srcId="{366C9F3F-3506-4A50-A575-7A2BDCECB293}" destId="{83CB2785-9113-4B01-B05B-A0E9B176AFA8}" srcOrd="0" destOrd="0" presId="urn:microsoft.com/office/officeart/2005/8/layout/default"/>
    <dgm:cxn modelId="{9CAF203B-980F-459D-8551-F9F804BE783A}" type="presOf" srcId="{EFD5B595-FA62-4BAB-8E06-556C8725E13A}" destId="{E1B93FE0-F74C-4373-A2C5-BE518F8FA82D}" srcOrd="0" destOrd="0" presId="urn:microsoft.com/office/officeart/2005/8/layout/default"/>
    <dgm:cxn modelId="{3B43A670-E975-48F9-BE4C-0B3B8AFFFCC9}" type="presParOf" srcId="{56A0A00D-E071-4BEA-AABE-F1A08B67D993}" destId="{55C0D9AF-4C07-4715-87DC-C683F4736628}" srcOrd="0" destOrd="0" presId="urn:microsoft.com/office/officeart/2005/8/layout/default"/>
    <dgm:cxn modelId="{FEF1557A-B33B-4708-996D-8688FB4683B1}" type="presParOf" srcId="{56A0A00D-E071-4BEA-AABE-F1A08B67D993}" destId="{F5B560CD-893D-47D7-90B5-E9474D5DA568}" srcOrd="1" destOrd="0" presId="urn:microsoft.com/office/officeart/2005/8/layout/default"/>
    <dgm:cxn modelId="{9769A0C7-9465-4703-B11B-2D56AB45AA85}" type="presParOf" srcId="{56A0A00D-E071-4BEA-AABE-F1A08B67D993}" destId="{E1B93FE0-F74C-4373-A2C5-BE518F8FA82D}" srcOrd="2" destOrd="0" presId="urn:microsoft.com/office/officeart/2005/8/layout/default"/>
    <dgm:cxn modelId="{3500FD1A-DD5A-4FA3-89A8-5BDE26079CD1}" type="presParOf" srcId="{56A0A00D-E071-4BEA-AABE-F1A08B67D993}" destId="{5F48F4F8-2258-4502-BA2C-3B3DD72A5CE3}" srcOrd="3" destOrd="0" presId="urn:microsoft.com/office/officeart/2005/8/layout/default"/>
    <dgm:cxn modelId="{77049AAB-0CC9-4451-88EA-1386C29F0AD7}" type="presParOf" srcId="{56A0A00D-E071-4BEA-AABE-F1A08B67D993}" destId="{54140D02-AFEA-4802-819F-33ED35778210}" srcOrd="4" destOrd="0" presId="urn:microsoft.com/office/officeart/2005/8/layout/default"/>
    <dgm:cxn modelId="{55E9D13B-7701-4563-87E3-53071C1CA4D8}" type="presParOf" srcId="{56A0A00D-E071-4BEA-AABE-F1A08B67D993}" destId="{3562C7BB-2789-4B65-8484-5AC098B25892}" srcOrd="5" destOrd="0" presId="urn:microsoft.com/office/officeart/2005/8/layout/default"/>
    <dgm:cxn modelId="{9C072BF8-7074-4A78-8B6F-FAA6532C9972}" type="presParOf" srcId="{56A0A00D-E071-4BEA-AABE-F1A08B67D993}" destId="{C9A82F4A-4E39-465B-AA1C-B6D54888175F}" srcOrd="6" destOrd="0" presId="urn:microsoft.com/office/officeart/2005/8/layout/default"/>
    <dgm:cxn modelId="{AFF6341B-DC02-4EB1-BCFD-BAC7C0FAA953}" type="presParOf" srcId="{56A0A00D-E071-4BEA-AABE-F1A08B67D993}" destId="{1DA50DB3-5E89-450D-9179-00828C6F5B1A}" srcOrd="7" destOrd="0" presId="urn:microsoft.com/office/officeart/2005/8/layout/default"/>
    <dgm:cxn modelId="{ABE107D5-66D2-4150-BBF2-01ED851649CD}" type="presParOf" srcId="{56A0A00D-E071-4BEA-AABE-F1A08B67D993}" destId="{83CB2785-9113-4B01-B05B-A0E9B176AFA8}" srcOrd="8" destOrd="0" presId="urn:microsoft.com/office/officeart/2005/8/layout/default"/>
    <dgm:cxn modelId="{0284AD07-5FA9-41B2-BC78-E10988FB5B62}" type="presParOf" srcId="{56A0A00D-E071-4BEA-AABE-F1A08B67D993}" destId="{C3675B8E-916C-47F4-B6E0-194A102C1EC7}" srcOrd="9" destOrd="0" presId="urn:microsoft.com/office/officeart/2005/8/layout/default"/>
    <dgm:cxn modelId="{73BA0088-FB0E-44E4-BA3B-5C74D549C7B6}" type="presParOf" srcId="{56A0A00D-E071-4BEA-AABE-F1A08B67D993}" destId="{AD463308-55AB-4CF7-9E06-6E9FC8A1A8F3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72A9EDB-49D4-4012-90F8-A1E41A1889A2}" type="doc">
      <dgm:prSet loTypeId="urn:microsoft.com/office/officeart/2005/8/layout/vList2" loCatId="list" qsTypeId="urn:microsoft.com/office/officeart/2005/8/quickstyle/simple5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69123901-8393-4C91-A81E-A415CF280752}">
      <dgm:prSet phldrT="[Text]"/>
      <dgm:spPr/>
      <dgm:t>
        <a:bodyPr/>
        <a:lstStyle/>
        <a:p>
          <a:r>
            <a:rPr lang="en-US" dirty="0" smtClean="0"/>
            <a:t>A user may request a new or modified system</a:t>
          </a:r>
          <a:endParaRPr lang="en-US" dirty="0"/>
        </a:p>
      </dgm:t>
    </dgm:pt>
    <dgm:pt modelId="{4E513824-089D-4709-81F2-6C3742A0415B}" type="parTrans" cxnId="{154C4869-BE61-42E0-A06C-AC7F80ADFE4E}">
      <dgm:prSet/>
      <dgm:spPr/>
      <dgm:t>
        <a:bodyPr/>
        <a:lstStyle/>
        <a:p>
          <a:endParaRPr lang="en-US"/>
        </a:p>
      </dgm:t>
    </dgm:pt>
    <dgm:pt modelId="{4D4A0A3F-761D-4E77-A51A-1F8A6D49A800}" type="sibTrans" cxnId="{154C4869-BE61-42E0-A06C-AC7F80ADFE4E}">
      <dgm:prSet/>
      <dgm:spPr/>
      <dgm:t>
        <a:bodyPr/>
        <a:lstStyle/>
        <a:p>
          <a:endParaRPr lang="en-US"/>
        </a:p>
      </dgm:t>
    </dgm:pt>
    <dgm:pt modelId="{C3849D35-21E0-4052-AB84-BE922F2AA3C6}">
      <dgm:prSet phldrT="[Text]"/>
      <dgm:spPr/>
      <dgm:t>
        <a:bodyPr/>
        <a:lstStyle/>
        <a:p>
          <a:r>
            <a:rPr lang="en-US" dirty="0" smtClean="0"/>
            <a:t>Organizations may want to improve hardware, software, or other technology</a:t>
          </a:r>
          <a:endParaRPr lang="en-US" dirty="0"/>
        </a:p>
      </dgm:t>
    </dgm:pt>
    <dgm:pt modelId="{4973D757-049D-45D8-AA0B-254001943EB8}" type="parTrans" cxnId="{D6935172-D96B-4CCE-A673-67A4F434A485}">
      <dgm:prSet/>
      <dgm:spPr/>
    </dgm:pt>
    <dgm:pt modelId="{17EB84D3-F2EF-4729-903B-D70378FB4121}" type="sibTrans" cxnId="{D6935172-D96B-4CCE-A673-67A4F434A485}">
      <dgm:prSet/>
      <dgm:spPr/>
    </dgm:pt>
    <dgm:pt modelId="{B3B1F2E5-30D4-4715-B9E4-8867D690589F}">
      <dgm:prSet phldrT="[Text]"/>
      <dgm:spPr/>
      <dgm:t>
        <a:bodyPr/>
        <a:lstStyle/>
        <a:p>
          <a:r>
            <a:rPr lang="en-US" dirty="0" smtClean="0"/>
            <a:t>Situations beyond an organization’s control might require a change</a:t>
          </a:r>
          <a:endParaRPr lang="en-US" dirty="0"/>
        </a:p>
      </dgm:t>
    </dgm:pt>
    <dgm:pt modelId="{D848E9ED-5193-4030-954A-520A6CC72D48}" type="parTrans" cxnId="{08A82363-DADF-4E3D-B589-F7385A0D8FDE}">
      <dgm:prSet/>
      <dgm:spPr/>
    </dgm:pt>
    <dgm:pt modelId="{329A1853-27AB-4520-8566-402DBAD306A2}" type="sibTrans" cxnId="{08A82363-DADF-4E3D-B589-F7385A0D8FDE}">
      <dgm:prSet/>
      <dgm:spPr/>
    </dgm:pt>
    <dgm:pt modelId="{F3D57AAA-741B-4F48-97B4-52C795BA477A}">
      <dgm:prSet phldrT="[Text]"/>
      <dgm:spPr/>
      <dgm:t>
        <a:bodyPr/>
        <a:lstStyle/>
        <a:p>
          <a:r>
            <a:rPr lang="en-US" dirty="0" smtClean="0"/>
            <a:t>Management might mandate a change</a:t>
          </a:r>
          <a:endParaRPr lang="en-US" dirty="0"/>
        </a:p>
      </dgm:t>
    </dgm:pt>
    <dgm:pt modelId="{FF7C8B37-5C7E-4A86-AD6B-8B8179122FEF}" type="parTrans" cxnId="{D5FA5DD7-766D-491B-9D18-E04BD9F54273}">
      <dgm:prSet/>
      <dgm:spPr/>
    </dgm:pt>
    <dgm:pt modelId="{A9F5F006-6115-459D-B695-520EE7DB12A3}" type="sibTrans" cxnId="{D5FA5DD7-766D-491B-9D18-E04BD9F54273}">
      <dgm:prSet/>
      <dgm:spPr/>
    </dgm:pt>
    <dgm:pt modelId="{0E8D9295-8C93-4EA2-8814-A49124155101}">
      <dgm:prSet phldrT="[Text]"/>
      <dgm:spPr/>
      <dgm:t>
        <a:bodyPr/>
        <a:lstStyle/>
        <a:p>
          <a:r>
            <a:rPr lang="en-US" dirty="0" smtClean="0"/>
            <a:t>A user may request a new or modified information system using a request for system services or a </a:t>
          </a:r>
          <a:r>
            <a:rPr lang="en-US" b="1" dirty="0" smtClean="0"/>
            <a:t>project request</a:t>
          </a:r>
          <a:endParaRPr lang="en-US" b="1" dirty="0"/>
        </a:p>
      </dgm:t>
    </dgm:pt>
    <dgm:pt modelId="{7495173A-C591-425A-B8F9-853E110984D5}" type="parTrans" cxnId="{D44C5608-0BFA-430E-A927-8A1EB60A2EAE}">
      <dgm:prSet/>
      <dgm:spPr/>
    </dgm:pt>
    <dgm:pt modelId="{E53F177C-DF63-4C56-9BE1-4C81544EFFE5}" type="sibTrans" cxnId="{D44C5608-0BFA-430E-A927-8A1EB60A2EAE}">
      <dgm:prSet/>
      <dgm:spPr/>
    </dgm:pt>
    <dgm:pt modelId="{44F30C99-05AB-4EFD-A7EC-308435ADDA25}" type="pres">
      <dgm:prSet presAssocID="{672A9EDB-49D4-4012-90F8-A1E41A1889A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8BBA053-524E-4E5B-99AB-2414F6161E7D}" type="pres">
      <dgm:prSet presAssocID="{69123901-8393-4C91-A81E-A415CF280752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1369D2-1D63-4A30-9A2F-B9DCE24693C1}" type="pres">
      <dgm:prSet presAssocID="{4D4A0A3F-761D-4E77-A51A-1F8A6D49A800}" presName="spacer" presStyleCnt="0"/>
      <dgm:spPr/>
      <dgm:t>
        <a:bodyPr/>
        <a:lstStyle/>
        <a:p>
          <a:endParaRPr lang="en-US"/>
        </a:p>
      </dgm:t>
    </dgm:pt>
    <dgm:pt modelId="{58BBA79F-7779-4A49-8124-4409382EA6F6}" type="pres">
      <dgm:prSet presAssocID="{C3849D35-21E0-4052-AB84-BE922F2AA3C6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3A112B-B177-452A-97B6-655CD9FB15D4}" type="pres">
      <dgm:prSet presAssocID="{17EB84D3-F2EF-4729-903B-D70378FB4121}" presName="spacer" presStyleCnt="0"/>
      <dgm:spPr/>
      <dgm:t>
        <a:bodyPr/>
        <a:lstStyle/>
        <a:p>
          <a:endParaRPr lang="en-US"/>
        </a:p>
      </dgm:t>
    </dgm:pt>
    <dgm:pt modelId="{C455901D-0CE8-442A-B16D-B16DD98C7950}" type="pres">
      <dgm:prSet presAssocID="{B3B1F2E5-30D4-4715-B9E4-8867D690589F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33001D-A593-4267-84F7-E6F144059AA4}" type="pres">
      <dgm:prSet presAssocID="{329A1853-27AB-4520-8566-402DBAD306A2}" presName="spacer" presStyleCnt="0"/>
      <dgm:spPr/>
      <dgm:t>
        <a:bodyPr/>
        <a:lstStyle/>
        <a:p>
          <a:endParaRPr lang="en-US"/>
        </a:p>
      </dgm:t>
    </dgm:pt>
    <dgm:pt modelId="{F14689EC-448C-4BCC-AB66-D58F579BA272}" type="pres">
      <dgm:prSet presAssocID="{F3D57AAA-741B-4F48-97B4-52C795BA477A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A7900E-A621-4F27-B2A6-34EDD996574B}" type="pres">
      <dgm:prSet presAssocID="{A9F5F006-6115-459D-B695-520EE7DB12A3}" presName="spacer" presStyleCnt="0"/>
      <dgm:spPr/>
      <dgm:t>
        <a:bodyPr/>
        <a:lstStyle/>
        <a:p>
          <a:endParaRPr lang="en-US"/>
        </a:p>
      </dgm:t>
    </dgm:pt>
    <dgm:pt modelId="{B6DA1D7D-CF04-43F5-87BE-ADED722A5836}" type="pres">
      <dgm:prSet presAssocID="{0E8D9295-8C93-4EA2-8814-A49124155101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54C4869-BE61-42E0-A06C-AC7F80ADFE4E}" srcId="{672A9EDB-49D4-4012-90F8-A1E41A1889A2}" destId="{69123901-8393-4C91-A81E-A415CF280752}" srcOrd="0" destOrd="0" parTransId="{4E513824-089D-4709-81F2-6C3742A0415B}" sibTransId="{4D4A0A3F-761D-4E77-A51A-1F8A6D49A800}"/>
    <dgm:cxn modelId="{D5FA5DD7-766D-491B-9D18-E04BD9F54273}" srcId="{672A9EDB-49D4-4012-90F8-A1E41A1889A2}" destId="{F3D57AAA-741B-4F48-97B4-52C795BA477A}" srcOrd="3" destOrd="0" parTransId="{FF7C8B37-5C7E-4A86-AD6B-8B8179122FEF}" sibTransId="{A9F5F006-6115-459D-B695-520EE7DB12A3}"/>
    <dgm:cxn modelId="{F53504E1-C280-45A6-BE0A-AF1469E5EABA}" type="presOf" srcId="{672A9EDB-49D4-4012-90F8-A1E41A1889A2}" destId="{44F30C99-05AB-4EFD-A7EC-308435ADDA25}" srcOrd="0" destOrd="0" presId="urn:microsoft.com/office/officeart/2005/8/layout/vList2"/>
    <dgm:cxn modelId="{9DD1FD2E-0EEA-41D8-9657-DFB776ED8BFC}" type="presOf" srcId="{0E8D9295-8C93-4EA2-8814-A49124155101}" destId="{B6DA1D7D-CF04-43F5-87BE-ADED722A5836}" srcOrd="0" destOrd="0" presId="urn:microsoft.com/office/officeart/2005/8/layout/vList2"/>
    <dgm:cxn modelId="{EFFD2BC3-0056-47D8-94F0-E80744F66A4D}" type="presOf" srcId="{F3D57AAA-741B-4F48-97B4-52C795BA477A}" destId="{F14689EC-448C-4BCC-AB66-D58F579BA272}" srcOrd="0" destOrd="0" presId="urn:microsoft.com/office/officeart/2005/8/layout/vList2"/>
    <dgm:cxn modelId="{5145EC3A-84C1-420A-B826-7D15BAD9C73C}" type="presOf" srcId="{C3849D35-21E0-4052-AB84-BE922F2AA3C6}" destId="{58BBA79F-7779-4A49-8124-4409382EA6F6}" srcOrd="0" destOrd="0" presId="urn:microsoft.com/office/officeart/2005/8/layout/vList2"/>
    <dgm:cxn modelId="{D6935172-D96B-4CCE-A673-67A4F434A485}" srcId="{672A9EDB-49D4-4012-90F8-A1E41A1889A2}" destId="{C3849D35-21E0-4052-AB84-BE922F2AA3C6}" srcOrd="1" destOrd="0" parTransId="{4973D757-049D-45D8-AA0B-254001943EB8}" sibTransId="{17EB84D3-F2EF-4729-903B-D70378FB4121}"/>
    <dgm:cxn modelId="{D44C5608-0BFA-430E-A927-8A1EB60A2EAE}" srcId="{672A9EDB-49D4-4012-90F8-A1E41A1889A2}" destId="{0E8D9295-8C93-4EA2-8814-A49124155101}" srcOrd="4" destOrd="0" parTransId="{7495173A-C591-425A-B8F9-853E110984D5}" sibTransId="{E53F177C-DF63-4C56-9BE1-4C81544EFFE5}"/>
    <dgm:cxn modelId="{08A82363-DADF-4E3D-B589-F7385A0D8FDE}" srcId="{672A9EDB-49D4-4012-90F8-A1E41A1889A2}" destId="{B3B1F2E5-30D4-4715-B9E4-8867D690589F}" srcOrd="2" destOrd="0" parTransId="{D848E9ED-5193-4030-954A-520A6CC72D48}" sibTransId="{329A1853-27AB-4520-8566-402DBAD306A2}"/>
    <dgm:cxn modelId="{AEDFEE97-F277-4058-BB6D-DDB45715E7AA}" type="presOf" srcId="{B3B1F2E5-30D4-4715-B9E4-8867D690589F}" destId="{C455901D-0CE8-442A-B16D-B16DD98C7950}" srcOrd="0" destOrd="0" presId="urn:microsoft.com/office/officeart/2005/8/layout/vList2"/>
    <dgm:cxn modelId="{8E6BD50B-7856-4AF8-B01C-334C279AA482}" type="presOf" srcId="{69123901-8393-4C91-A81E-A415CF280752}" destId="{18BBA053-524E-4E5B-99AB-2414F6161E7D}" srcOrd="0" destOrd="0" presId="urn:microsoft.com/office/officeart/2005/8/layout/vList2"/>
    <dgm:cxn modelId="{400D7C72-ED3B-405C-AD9F-EBFF429BEC51}" type="presParOf" srcId="{44F30C99-05AB-4EFD-A7EC-308435ADDA25}" destId="{18BBA053-524E-4E5B-99AB-2414F6161E7D}" srcOrd="0" destOrd="0" presId="urn:microsoft.com/office/officeart/2005/8/layout/vList2"/>
    <dgm:cxn modelId="{AA1ACDC9-DEB6-4609-AB7B-DD9840D20257}" type="presParOf" srcId="{44F30C99-05AB-4EFD-A7EC-308435ADDA25}" destId="{881369D2-1D63-4A30-9A2F-B9DCE24693C1}" srcOrd="1" destOrd="0" presId="urn:microsoft.com/office/officeart/2005/8/layout/vList2"/>
    <dgm:cxn modelId="{9FB820BC-967F-4AE1-A082-29D0F877C5A3}" type="presParOf" srcId="{44F30C99-05AB-4EFD-A7EC-308435ADDA25}" destId="{58BBA79F-7779-4A49-8124-4409382EA6F6}" srcOrd="2" destOrd="0" presId="urn:microsoft.com/office/officeart/2005/8/layout/vList2"/>
    <dgm:cxn modelId="{A3556846-C21B-4261-B4AF-51C039A44A0C}" type="presParOf" srcId="{44F30C99-05AB-4EFD-A7EC-308435ADDA25}" destId="{683A112B-B177-452A-97B6-655CD9FB15D4}" srcOrd="3" destOrd="0" presId="urn:microsoft.com/office/officeart/2005/8/layout/vList2"/>
    <dgm:cxn modelId="{341CE4C2-671F-4C7E-80A2-58BFCF79588F}" type="presParOf" srcId="{44F30C99-05AB-4EFD-A7EC-308435ADDA25}" destId="{C455901D-0CE8-442A-B16D-B16DD98C7950}" srcOrd="4" destOrd="0" presId="urn:microsoft.com/office/officeart/2005/8/layout/vList2"/>
    <dgm:cxn modelId="{FF7B1AC7-9013-4767-B976-8B497E58372C}" type="presParOf" srcId="{44F30C99-05AB-4EFD-A7EC-308435ADDA25}" destId="{AC33001D-A593-4267-84F7-E6F144059AA4}" srcOrd="5" destOrd="0" presId="urn:microsoft.com/office/officeart/2005/8/layout/vList2"/>
    <dgm:cxn modelId="{64F6E24D-760A-454A-9A90-E78FA660838A}" type="presParOf" srcId="{44F30C99-05AB-4EFD-A7EC-308435ADDA25}" destId="{F14689EC-448C-4BCC-AB66-D58F579BA272}" srcOrd="6" destOrd="0" presId="urn:microsoft.com/office/officeart/2005/8/layout/vList2"/>
    <dgm:cxn modelId="{FC39F807-CB54-4934-9285-877FEE7915D5}" type="presParOf" srcId="{44F30C99-05AB-4EFD-A7EC-308435ADDA25}" destId="{EBA7900E-A621-4F27-B2A6-34EDD996574B}" srcOrd="7" destOrd="0" presId="urn:microsoft.com/office/officeart/2005/8/layout/vList2"/>
    <dgm:cxn modelId="{2B615998-153B-483F-A336-6A11BB6308E0}" type="presParOf" srcId="{44F30C99-05AB-4EFD-A7EC-308435ADDA25}" destId="{B6DA1D7D-CF04-43F5-87BE-ADED722A5836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51E038D-F4F6-40A8-B222-002DB34AF062}" type="doc">
      <dgm:prSet loTypeId="urn:microsoft.com/office/officeart/2005/8/layout/hProcess9" loCatId="process" qsTypeId="urn:microsoft.com/office/officeart/2005/8/quickstyle/simple4" qsCatId="simple" csTypeId="urn:microsoft.com/office/officeart/2005/8/colors/accent6_3" csCatId="accent6" phldr="1"/>
      <dgm:spPr/>
    </dgm:pt>
    <dgm:pt modelId="{D3328B67-C013-4864-B902-B20CF4E9C6B9}">
      <dgm:prSet phldrT="[Text]"/>
      <dgm:spPr/>
      <dgm:t>
        <a:bodyPr/>
        <a:lstStyle/>
        <a:p>
          <a:r>
            <a:rPr lang="en-US" dirty="0" smtClean="0"/>
            <a:t>Review and approve the project requests</a:t>
          </a:r>
          <a:endParaRPr lang="en-US" dirty="0"/>
        </a:p>
      </dgm:t>
    </dgm:pt>
    <dgm:pt modelId="{478B8528-B75C-4AF7-A309-ED71DCCC877D}" type="parTrans" cxnId="{219EE153-46AA-40E4-B739-E685DCF4C62B}">
      <dgm:prSet/>
      <dgm:spPr/>
      <dgm:t>
        <a:bodyPr/>
        <a:lstStyle/>
        <a:p>
          <a:endParaRPr lang="en-US"/>
        </a:p>
      </dgm:t>
    </dgm:pt>
    <dgm:pt modelId="{9BE1F9EC-3335-4D45-9CA5-ACC374214055}" type="sibTrans" cxnId="{219EE153-46AA-40E4-B739-E685DCF4C62B}">
      <dgm:prSet/>
      <dgm:spPr/>
      <dgm:t>
        <a:bodyPr/>
        <a:lstStyle/>
        <a:p>
          <a:endParaRPr lang="en-US"/>
        </a:p>
      </dgm:t>
    </dgm:pt>
    <dgm:pt modelId="{4561C36B-2766-484E-9376-EAAEEC1E0A0C}">
      <dgm:prSet phldrT="[Text]"/>
      <dgm:spPr/>
      <dgm:t>
        <a:bodyPr/>
        <a:lstStyle/>
        <a:p>
          <a:r>
            <a:rPr lang="en-US" dirty="0" smtClean="0"/>
            <a:t>Prioritize the project requests</a:t>
          </a:r>
          <a:endParaRPr lang="en-US" dirty="0"/>
        </a:p>
      </dgm:t>
    </dgm:pt>
    <dgm:pt modelId="{C8C64E9D-BE1F-4420-A4FC-784AA82DB717}" type="parTrans" cxnId="{48359740-9117-45C5-8EB1-E93793230384}">
      <dgm:prSet/>
      <dgm:spPr/>
      <dgm:t>
        <a:bodyPr/>
        <a:lstStyle/>
        <a:p>
          <a:endParaRPr lang="en-US"/>
        </a:p>
      </dgm:t>
    </dgm:pt>
    <dgm:pt modelId="{D5A92465-8B4F-480F-8935-4AA1E552BFDD}" type="sibTrans" cxnId="{48359740-9117-45C5-8EB1-E93793230384}">
      <dgm:prSet/>
      <dgm:spPr/>
      <dgm:t>
        <a:bodyPr/>
        <a:lstStyle/>
        <a:p>
          <a:endParaRPr lang="en-US"/>
        </a:p>
      </dgm:t>
    </dgm:pt>
    <dgm:pt modelId="{FF8781BB-BCA5-4896-8A87-F3CC25230256}">
      <dgm:prSet phldrT="[Text]"/>
      <dgm:spPr/>
      <dgm:t>
        <a:bodyPr/>
        <a:lstStyle/>
        <a:p>
          <a:r>
            <a:rPr lang="en-US" dirty="0" smtClean="0"/>
            <a:t>Allocate resources</a:t>
          </a:r>
          <a:endParaRPr lang="en-US" dirty="0"/>
        </a:p>
      </dgm:t>
    </dgm:pt>
    <dgm:pt modelId="{28C5BEEB-5664-49B7-937C-349552BB5E6B}" type="parTrans" cxnId="{C86506EE-F630-4CE3-8411-705A68260B14}">
      <dgm:prSet/>
      <dgm:spPr/>
      <dgm:t>
        <a:bodyPr/>
        <a:lstStyle/>
        <a:p>
          <a:endParaRPr lang="en-US"/>
        </a:p>
      </dgm:t>
    </dgm:pt>
    <dgm:pt modelId="{780C6CFF-4CB8-4723-8A67-9D113FA94B8E}" type="sibTrans" cxnId="{C86506EE-F630-4CE3-8411-705A68260B14}">
      <dgm:prSet/>
      <dgm:spPr/>
      <dgm:t>
        <a:bodyPr/>
        <a:lstStyle/>
        <a:p>
          <a:endParaRPr lang="en-US"/>
        </a:p>
      </dgm:t>
    </dgm:pt>
    <dgm:pt modelId="{4C302183-22E8-40B1-9BAC-BF7F2BEDCB8B}">
      <dgm:prSet phldrT="[Text]"/>
      <dgm:spPr/>
      <dgm:t>
        <a:bodyPr/>
        <a:lstStyle/>
        <a:p>
          <a:r>
            <a:rPr lang="en-US" dirty="0" smtClean="0"/>
            <a:t>Form a project development team</a:t>
          </a:r>
          <a:endParaRPr lang="en-US" dirty="0"/>
        </a:p>
      </dgm:t>
    </dgm:pt>
    <dgm:pt modelId="{2D97B20B-1242-499D-8D38-DD9B8BA23139}" type="parTrans" cxnId="{D1A7169B-3415-43D5-A1D7-8EEE4B8DDEE7}">
      <dgm:prSet/>
      <dgm:spPr/>
      <dgm:t>
        <a:bodyPr/>
        <a:lstStyle/>
        <a:p>
          <a:endParaRPr lang="en-US"/>
        </a:p>
      </dgm:t>
    </dgm:pt>
    <dgm:pt modelId="{49B088B0-A3CC-4B30-8F67-4502F7281753}" type="sibTrans" cxnId="{D1A7169B-3415-43D5-A1D7-8EEE4B8DDEE7}">
      <dgm:prSet/>
      <dgm:spPr/>
      <dgm:t>
        <a:bodyPr/>
        <a:lstStyle/>
        <a:p>
          <a:endParaRPr lang="en-US"/>
        </a:p>
      </dgm:t>
    </dgm:pt>
    <dgm:pt modelId="{1CF18526-25E5-4EE3-90AA-881D77F03BEE}" type="pres">
      <dgm:prSet presAssocID="{251E038D-F4F6-40A8-B222-002DB34AF062}" presName="CompostProcess" presStyleCnt="0">
        <dgm:presLayoutVars>
          <dgm:dir/>
          <dgm:resizeHandles val="exact"/>
        </dgm:presLayoutVars>
      </dgm:prSet>
      <dgm:spPr/>
    </dgm:pt>
    <dgm:pt modelId="{3B7EB3CE-268C-4468-8678-F34A153C2E1D}" type="pres">
      <dgm:prSet presAssocID="{251E038D-F4F6-40A8-B222-002DB34AF062}" presName="arrow" presStyleLbl="bgShp" presStyleIdx="0" presStyleCnt="1"/>
      <dgm:spPr/>
    </dgm:pt>
    <dgm:pt modelId="{AF66B171-586F-4244-A4EC-0820325A83A9}" type="pres">
      <dgm:prSet presAssocID="{251E038D-F4F6-40A8-B222-002DB34AF062}" presName="linearProcess" presStyleCnt="0"/>
      <dgm:spPr/>
    </dgm:pt>
    <dgm:pt modelId="{991479CF-4B93-4FD5-A066-4DAC9FC5C115}" type="pres">
      <dgm:prSet presAssocID="{D3328B67-C013-4864-B902-B20CF4E9C6B9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E1518B-37AB-48C0-840D-B26B0102858D}" type="pres">
      <dgm:prSet presAssocID="{9BE1F9EC-3335-4D45-9CA5-ACC374214055}" presName="sibTrans" presStyleCnt="0"/>
      <dgm:spPr/>
    </dgm:pt>
    <dgm:pt modelId="{3D794D9C-D200-47B4-BC8F-9C3198A16E5F}" type="pres">
      <dgm:prSet presAssocID="{4561C36B-2766-484E-9376-EAAEEC1E0A0C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072093-CB0F-4F1F-8B60-CF9DEBAB3AF7}" type="pres">
      <dgm:prSet presAssocID="{D5A92465-8B4F-480F-8935-4AA1E552BFDD}" presName="sibTrans" presStyleCnt="0"/>
      <dgm:spPr/>
    </dgm:pt>
    <dgm:pt modelId="{54E80EA4-CAA5-4B37-BB4D-1A4315E1C088}" type="pres">
      <dgm:prSet presAssocID="{FF8781BB-BCA5-4896-8A87-F3CC25230256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5B5C7C-6464-48C8-B5AC-196C80B9935B}" type="pres">
      <dgm:prSet presAssocID="{780C6CFF-4CB8-4723-8A67-9D113FA94B8E}" presName="sibTrans" presStyleCnt="0"/>
      <dgm:spPr/>
    </dgm:pt>
    <dgm:pt modelId="{63155BDC-2DA7-4D26-994F-2129B3DB8174}" type="pres">
      <dgm:prSet presAssocID="{4C302183-22E8-40B1-9BAC-BF7F2BEDCB8B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8359740-9117-45C5-8EB1-E93793230384}" srcId="{251E038D-F4F6-40A8-B222-002DB34AF062}" destId="{4561C36B-2766-484E-9376-EAAEEC1E0A0C}" srcOrd="1" destOrd="0" parTransId="{C8C64E9D-BE1F-4420-A4FC-784AA82DB717}" sibTransId="{D5A92465-8B4F-480F-8935-4AA1E552BFDD}"/>
    <dgm:cxn modelId="{219EE153-46AA-40E4-B739-E685DCF4C62B}" srcId="{251E038D-F4F6-40A8-B222-002DB34AF062}" destId="{D3328B67-C013-4864-B902-B20CF4E9C6B9}" srcOrd="0" destOrd="0" parTransId="{478B8528-B75C-4AF7-A309-ED71DCCC877D}" sibTransId="{9BE1F9EC-3335-4D45-9CA5-ACC374214055}"/>
    <dgm:cxn modelId="{D1A7169B-3415-43D5-A1D7-8EEE4B8DDEE7}" srcId="{251E038D-F4F6-40A8-B222-002DB34AF062}" destId="{4C302183-22E8-40B1-9BAC-BF7F2BEDCB8B}" srcOrd="3" destOrd="0" parTransId="{2D97B20B-1242-499D-8D38-DD9B8BA23139}" sibTransId="{49B088B0-A3CC-4B30-8F67-4502F7281753}"/>
    <dgm:cxn modelId="{549F34EE-38EB-4AD3-8CBA-3015C410F360}" type="presOf" srcId="{4561C36B-2766-484E-9376-EAAEEC1E0A0C}" destId="{3D794D9C-D200-47B4-BC8F-9C3198A16E5F}" srcOrd="0" destOrd="0" presId="urn:microsoft.com/office/officeart/2005/8/layout/hProcess9"/>
    <dgm:cxn modelId="{C86506EE-F630-4CE3-8411-705A68260B14}" srcId="{251E038D-F4F6-40A8-B222-002DB34AF062}" destId="{FF8781BB-BCA5-4896-8A87-F3CC25230256}" srcOrd="2" destOrd="0" parTransId="{28C5BEEB-5664-49B7-937C-349552BB5E6B}" sibTransId="{780C6CFF-4CB8-4723-8A67-9D113FA94B8E}"/>
    <dgm:cxn modelId="{DA4FB78C-5CA8-48EA-8258-3C5AF8FC37AA}" type="presOf" srcId="{251E038D-F4F6-40A8-B222-002DB34AF062}" destId="{1CF18526-25E5-4EE3-90AA-881D77F03BEE}" srcOrd="0" destOrd="0" presId="urn:microsoft.com/office/officeart/2005/8/layout/hProcess9"/>
    <dgm:cxn modelId="{CA26D212-92C7-4192-9264-5825B1B9AE9A}" type="presOf" srcId="{FF8781BB-BCA5-4896-8A87-F3CC25230256}" destId="{54E80EA4-CAA5-4B37-BB4D-1A4315E1C088}" srcOrd="0" destOrd="0" presId="urn:microsoft.com/office/officeart/2005/8/layout/hProcess9"/>
    <dgm:cxn modelId="{13B9BED4-0854-4790-8C40-987AFE1B612E}" type="presOf" srcId="{4C302183-22E8-40B1-9BAC-BF7F2BEDCB8B}" destId="{63155BDC-2DA7-4D26-994F-2129B3DB8174}" srcOrd="0" destOrd="0" presId="urn:microsoft.com/office/officeart/2005/8/layout/hProcess9"/>
    <dgm:cxn modelId="{88285A75-E198-4FB1-B9CC-E03DFF20DE4D}" type="presOf" srcId="{D3328B67-C013-4864-B902-B20CF4E9C6B9}" destId="{991479CF-4B93-4FD5-A066-4DAC9FC5C115}" srcOrd="0" destOrd="0" presId="urn:microsoft.com/office/officeart/2005/8/layout/hProcess9"/>
    <dgm:cxn modelId="{1167B3FB-B69E-4DE5-8666-D2C2DC5FE031}" type="presParOf" srcId="{1CF18526-25E5-4EE3-90AA-881D77F03BEE}" destId="{3B7EB3CE-268C-4468-8678-F34A153C2E1D}" srcOrd="0" destOrd="0" presId="urn:microsoft.com/office/officeart/2005/8/layout/hProcess9"/>
    <dgm:cxn modelId="{DDEB8E90-2A91-410C-B119-0D6306AC3D07}" type="presParOf" srcId="{1CF18526-25E5-4EE3-90AA-881D77F03BEE}" destId="{AF66B171-586F-4244-A4EC-0820325A83A9}" srcOrd="1" destOrd="0" presId="urn:microsoft.com/office/officeart/2005/8/layout/hProcess9"/>
    <dgm:cxn modelId="{C7C2E0D1-34CE-4E13-A4FD-FE581673EE8F}" type="presParOf" srcId="{AF66B171-586F-4244-A4EC-0820325A83A9}" destId="{991479CF-4B93-4FD5-A066-4DAC9FC5C115}" srcOrd="0" destOrd="0" presId="urn:microsoft.com/office/officeart/2005/8/layout/hProcess9"/>
    <dgm:cxn modelId="{E00B029F-B640-4523-AB43-7CCC2B481543}" type="presParOf" srcId="{AF66B171-586F-4244-A4EC-0820325A83A9}" destId="{D4E1518B-37AB-48C0-840D-B26B0102858D}" srcOrd="1" destOrd="0" presId="urn:microsoft.com/office/officeart/2005/8/layout/hProcess9"/>
    <dgm:cxn modelId="{E4D00681-FF57-4669-BE91-45AEAB19EA9C}" type="presParOf" srcId="{AF66B171-586F-4244-A4EC-0820325A83A9}" destId="{3D794D9C-D200-47B4-BC8F-9C3198A16E5F}" srcOrd="2" destOrd="0" presId="urn:microsoft.com/office/officeart/2005/8/layout/hProcess9"/>
    <dgm:cxn modelId="{79637FF9-1EC3-42E1-BD4B-636C070EAF3B}" type="presParOf" srcId="{AF66B171-586F-4244-A4EC-0820325A83A9}" destId="{B7072093-CB0F-4F1F-8B60-CF9DEBAB3AF7}" srcOrd="3" destOrd="0" presId="urn:microsoft.com/office/officeart/2005/8/layout/hProcess9"/>
    <dgm:cxn modelId="{C9DACE71-4FB2-4BEB-880A-7C08972A0FDD}" type="presParOf" srcId="{AF66B171-586F-4244-A4EC-0820325A83A9}" destId="{54E80EA4-CAA5-4B37-BB4D-1A4315E1C088}" srcOrd="4" destOrd="0" presId="urn:microsoft.com/office/officeart/2005/8/layout/hProcess9"/>
    <dgm:cxn modelId="{48B83DAF-49EF-4EF3-BB8B-44C3B369D717}" type="presParOf" srcId="{AF66B171-586F-4244-A4EC-0820325A83A9}" destId="{CC5B5C7C-6464-48C8-B5AC-196C80B9935B}" srcOrd="5" destOrd="0" presId="urn:microsoft.com/office/officeart/2005/8/layout/hProcess9"/>
    <dgm:cxn modelId="{76DDF02F-4E0D-434B-9B95-88B011A7B835}" type="presParOf" srcId="{AF66B171-586F-4244-A4EC-0820325A83A9}" destId="{63155BDC-2DA7-4D26-994F-2129B3DB8174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5523E03-614B-49CA-9BCE-164717EC0296}" type="doc">
      <dgm:prSet loTypeId="urn:microsoft.com/office/officeart/2005/8/layout/hList1" loCatId="list" qsTypeId="urn:microsoft.com/office/officeart/2005/8/quickstyle/simple5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EE039F77-EA57-43FC-A2C2-70191E83178B}">
      <dgm:prSet phldrT="[Text]"/>
      <dgm:spPr/>
      <dgm:t>
        <a:bodyPr/>
        <a:lstStyle/>
        <a:p>
          <a:r>
            <a:rPr lang="en-US" dirty="0" smtClean="0"/>
            <a:t>Conduct a </a:t>
          </a:r>
          <a:r>
            <a:rPr lang="en-US" b="1" dirty="0" smtClean="0">
              <a:solidFill>
                <a:srgbClr val="DB7531"/>
              </a:solidFill>
            </a:rPr>
            <a:t>preliminary investigation</a:t>
          </a:r>
          <a:endParaRPr lang="en-US" b="1" dirty="0">
            <a:solidFill>
              <a:srgbClr val="DB7531"/>
            </a:solidFill>
          </a:endParaRPr>
        </a:p>
      </dgm:t>
    </dgm:pt>
    <dgm:pt modelId="{7F9C4B0E-E898-43AE-BF2C-D51994E983AA}" type="parTrans" cxnId="{1BFF2806-501B-4938-9035-C85E4B4F192D}">
      <dgm:prSet/>
      <dgm:spPr/>
      <dgm:t>
        <a:bodyPr/>
        <a:lstStyle/>
        <a:p>
          <a:endParaRPr lang="en-US"/>
        </a:p>
      </dgm:t>
    </dgm:pt>
    <dgm:pt modelId="{0028D22F-F284-4869-981A-0366E081F452}" type="sibTrans" cxnId="{1BFF2806-501B-4938-9035-C85E4B4F192D}">
      <dgm:prSet/>
      <dgm:spPr/>
      <dgm:t>
        <a:bodyPr/>
        <a:lstStyle/>
        <a:p>
          <a:endParaRPr lang="en-US"/>
        </a:p>
      </dgm:t>
    </dgm:pt>
    <dgm:pt modelId="{E2AA96E6-675A-4400-913F-0E91D0D71D8F}">
      <dgm:prSet phldrT="[Text]"/>
      <dgm:spPr/>
      <dgm:t>
        <a:bodyPr/>
        <a:lstStyle/>
        <a:p>
          <a:r>
            <a:rPr lang="en-US" dirty="0" smtClean="0"/>
            <a:t>Perform detailed analysis</a:t>
          </a:r>
          <a:endParaRPr lang="en-US" dirty="0"/>
        </a:p>
      </dgm:t>
    </dgm:pt>
    <dgm:pt modelId="{D8F03A71-BA00-4083-BAF5-C51FC026AAF2}" type="parTrans" cxnId="{FD98785B-DAB5-4815-A8AA-07707811DA11}">
      <dgm:prSet/>
      <dgm:spPr/>
      <dgm:t>
        <a:bodyPr/>
        <a:lstStyle/>
        <a:p>
          <a:endParaRPr lang="en-US"/>
        </a:p>
      </dgm:t>
    </dgm:pt>
    <dgm:pt modelId="{37D1F16C-8AC7-49F3-93B1-4B35BE955F7C}" type="sibTrans" cxnId="{FD98785B-DAB5-4815-A8AA-07707811DA11}">
      <dgm:prSet/>
      <dgm:spPr/>
      <dgm:t>
        <a:bodyPr/>
        <a:lstStyle/>
        <a:p>
          <a:endParaRPr lang="en-US"/>
        </a:p>
      </dgm:t>
    </dgm:pt>
    <dgm:pt modelId="{3F0F844D-CE5A-40B9-832B-6524BED6952D}">
      <dgm:prSet phldrT="[Text]"/>
      <dgm:spPr/>
      <dgm:t>
        <a:bodyPr/>
        <a:lstStyle/>
        <a:p>
          <a:r>
            <a:rPr lang="en-US" dirty="0" smtClean="0"/>
            <a:t>Determines and defines the exact nature of the problem or improvement</a:t>
          </a:r>
          <a:endParaRPr lang="en-US" dirty="0"/>
        </a:p>
      </dgm:t>
    </dgm:pt>
    <dgm:pt modelId="{F7671E99-A93F-4F9F-A3A1-A09FB1D0159E}" type="parTrans" cxnId="{AFC2ED7A-901B-40E6-9A1B-0FB08607C8AA}">
      <dgm:prSet/>
      <dgm:spPr/>
      <dgm:t>
        <a:bodyPr/>
        <a:lstStyle/>
        <a:p>
          <a:endParaRPr lang="en-US"/>
        </a:p>
      </dgm:t>
    </dgm:pt>
    <dgm:pt modelId="{E47B01F3-3191-4FA3-BC27-95438456969C}" type="sibTrans" cxnId="{AFC2ED7A-901B-40E6-9A1B-0FB08607C8AA}">
      <dgm:prSet/>
      <dgm:spPr/>
      <dgm:t>
        <a:bodyPr/>
        <a:lstStyle/>
        <a:p>
          <a:endParaRPr lang="en-US"/>
        </a:p>
      </dgm:t>
    </dgm:pt>
    <dgm:pt modelId="{909A8B11-ACBC-418E-81FA-8D48CDF48C6A}">
      <dgm:prSet phldrT="[Text]"/>
      <dgm:spPr/>
      <dgm:t>
        <a:bodyPr/>
        <a:lstStyle/>
        <a:p>
          <a:r>
            <a:rPr lang="en-US" dirty="0" smtClean="0"/>
            <a:t>Interview the user who submitted the request</a:t>
          </a:r>
          <a:endParaRPr lang="en-US" dirty="0"/>
        </a:p>
      </dgm:t>
    </dgm:pt>
    <dgm:pt modelId="{F130F74C-1C4F-4BEC-8038-F21F78B52B5A}" type="parTrans" cxnId="{A9C0E07A-3130-4CBD-960E-33917EBB58EB}">
      <dgm:prSet/>
      <dgm:spPr/>
      <dgm:t>
        <a:bodyPr/>
        <a:lstStyle/>
        <a:p>
          <a:endParaRPr lang="en-US"/>
        </a:p>
      </dgm:t>
    </dgm:pt>
    <dgm:pt modelId="{27C9F4CA-85EE-466A-ADAA-D46A3F07EFFA}" type="sibTrans" cxnId="{A9C0E07A-3130-4CBD-960E-33917EBB58EB}">
      <dgm:prSet/>
      <dgm:spPr/>
      <dgm:t>
        <a:bodyPr/>
        <a:lstStyle/>
        <a:p>
          <a:endParaRPr lang="en-US"/>
        </a:p>
      </dgm:t>
    </dgm:pt>
    <dgm:pt modelId="{D3ABF58D-BDBD-4EF1-90BE-09111490201B}">
      <dgm:prSet phldrT="[Text]"/>
      <dgm:spPr/>
      <dgm:t>
        <a:bodyPr/>
        <a:lstStyle/>
        <a:p>
          <a:r>
            <a:rPr lang="en-US" dirty="0" smtClean="0"/>
            <a:t>Study how the current system works</a:t>
          </a:r>
          <a:endParaRPr lang="en-US" dirty="0"/>
        </a:p>
      </dgm:t>
    </dgm:pt>
    <dgm:pt modelId="{683D2FB8-86B6-4428-A825-C9C026031D1F}" type="parTrans" cxnId="{0205ED01-74C4-4C01-B847-AF70C5FB6268}">
      <dgm:prSet/>
      <dgm:spPr/>
      <dgm:t>
        <a:bodyPr/>
        <a:lstStyle/>
        <a:p>
          <a:endParaRPr lang="en-US"/>
        </a:p>
      </dgm:t>
    </dgm:pt>
    <dgm:pt modelId="{47914D8E-1EC1-46D2-8E4C-B8543E8DF430}" type="sibTrans" cxnId="{0205ED01-74C4-4C01-B847-AF70C5FB6268}">
      <dgm:prSet/>
      <dgm:spPr/>
      <dgm:t>
        <a:bodyPr/>
        <a:lstStyle/>
        <a:p>
          <a:endParaRPr lang="en-US"/>
        </a:p>
      </dgm:t>
    </dgm:pt>
    <dgm:pt modelId="{F3FBDADC-B94C-4A38-9E1C-2B3568DAF446}">
      <dgm:prSet phldrT="[Text]"/>
      <dgm:spPr/>
      <dgm:t>
        <a:bodyPr/>
        <a:lstStyle/>
        <a:p>
          <a:r>
            <a:rPr lang="en-US" dirty="0" smtClean="0"/>
            <a:t>Determine the users’ wants, needs, and requirements</a:t>
          </a:r>
          <a:endParaRPr lang="en-US" dirty="0"/>
        </a:p>
      </dgm:t>
    </dgm:pt>
    <dgm:pt modelId="{96BFFC20-4977-40C5-B4B0-87E3EAA4EF7F}" type="parTrans" cxnId="{8BF986B8-A6B1-46E0-9784-86811544EA1D}">
      <dgm:prSet/>
      <dgm:spPr/>
      <dgm:t>
        <a:bodyPr/>
        <a:lstStyle/>
        <a:p>
          <a:endParaRPr lang="en-US"/>
        </a:p>
      </dgm:t>
    </dgm:pt>
    <dgm:pt modelId="{45797260-C608-4B06-95E6-B634801F5E12}" type="sibTrans" cxnId="{8BF986B8-A6B1-46E0-9784-86811544EA1D}">
      <dgm:prSet/>
      <dgm:spPr/>
      <dgm:t>
        <a:bodyPr/>
        <a:lstStyle/>
        <a:p>
          <a:endParaRPr lang="en-US"/>
        </a:p>
      </dgm:t>
    </dgm:pt>
    <dgm:pt modelId="{FE46210E-39F5-44F2-81B8-3CCFA7C8842B}">
      <dgm:prSet phldrT="[Text]"/>
      <dgm:spPr/>
      <dgm:t>
        <a:bodyPr/>
        <a:lstStyle/>
        <a:p>
          <a:r>
            <a:rPr lang="en-US" dirty="0" smtClean="0"/>
            <a:t>Recommend a solution</a:t>
          </a:r>
          <a:endParaRPr lang="en-US" dirty="0"/>
        </a:p>
      </dgm:t>
    </dgm:pt>
    <dgm:pt modelId="{D07491A1-96AD-48CB-8225-2DDB203FF143}" type="parTrans" cxnId="{87BD0B5F-1354-4D01-9BA6-CDCF3E90D66D}">
      <dgm:prSet/>
      <dgm:spPr/>
      <dgm:t>
        <a:bodyPr/>
        <a:lstStyle/>
        <a:p>
          <a:endParaRPr lang="en-US"/>
        </a:p>
      </dgm:t>
    </dgm:pt>
    <dgm:pt modelId="{61C54D56-41B1-46B1-886C-E78F859E1150}" type="sibTrans" cxnId="{87BD0B5F-1354-4D01-9BA6-CDCF3E90D66D}">
      <dgm:prSet/>
      <dgm:spPr/>
      <dgm:t>
        <a:bodyPr/>
        <a:lstStyle/>
        <a:p>
          <a:endParaRPr lang="en-US"/>
        </a:p>
      </dgm:t>
    </dgm:pt>
    <dgm:pt modelId="{E08E0172-30AE-4CA0-A7B5-9C516D46A99C}" type="pres">
      <dgm:prSet presAssocID="{65523E03-614B-49CA-9BCE-164717EC029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F7E6986-507D-42B0-B564-5D10C7C1BD75}" type="pres">
      <dgm:prSet presAssocID="{EE039F77-EA57-43FC-A2C2-70191E83178B}" presName="composite" presStyleCnt="0"/>
      <dgm:spPr/>
      <dgm:t>
        <a:bodyPr/>
        <a:lstStyle/>
        <a:p>
          <a:endParaRPr lang="en-US"/>
        </a:p>
      </dgm:t>
    </dgm:pt>
    <dgm:pt modelId="{EA094AAC-642B-4056-9C53-B748180781C0}" type="pres">
      <dgm:prSet presAssocID="{EE039F77-EA57-43FC-A2C2-70191E83178B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7EF612-20BB-4BC8-89E9-F72E4CE58610}" type="pres">
      <dgm:prSet presAssocID="{EE039F77-EA57-43FC-A2C2-70191E83178B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E5C5C4-D760-4847-A728-B4F84530FBB0}" type="pres">
      <dgm:prSet presAssocID="{0028D22F-F284-4869-981A-0366E081F452}" presName="space" presStyleCnt="0"/>
      <dgm:spPr/>
      <dgm:t>
        <a:bodyPr/>
        <a:lstStyle/>
        <a:p>
          <a:endParaRPr lang="en-US"/>
        </a:p>
      </dgm:t>
    </dgm:pt>
    <dgm:pt modelId="{6A2B800E-8660-4218-BF56-03BB772AEB31}" type="pres">
      <dgm:prSet presAssocID="{E2AA96E6-675A-4400-913F-0E91D0D71D8F}" presName="composite" presStyleCnt="0"/>
      <dgm:spPr/>
      <dgm:t>
        <a:bodyPr/>
        <a:lstStyle/>
        <a:p>
          <a:endParaRPr lang="en-US"/>
        </a:p>
      </dgm:t>
    </dgm:pt>
    <dgm:pt modelId="{256C75C0-690E-4BA1-9B15-E52F09105387}" type="pres">
      <dgm:prSet presAssocID="{E2AA96E6-675A-4400-913F-0E91D0D71D8F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563B5B-9DD6-49B8-80D1-B0A5FD8A57B2}" type="pres">
      <dgm:prSet presAssocID="{E2AA96E6-675A-4400-913F-0E91D0D71D8F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205ED01-74C4-4C01-B847-AF70C5FB6268}" srcId="{E2AA96E6-675A-4400-913F-0E91D0D71D8F}" destId="{D3ABF58D-BDBD-4EF1-90BE-09111490201B}" srcOrd="0" destOrd="0" parTransId="{683D2FB8-86B6-4428-A825-C9C026031D1F}" sibTransId="{47914D8E-1EC1-46D2-8E4C-B8543E8DF430}"/>
    <dgm:cxn modelId="{87BD0B5F-1354-4D01-9BA6-CDCF3E90D66D}" srcId="{E2AA96E6-675A-4400-913F-0E91D0D71D8F}" destId="{FE46210E-39F5-44F2-81B8-3CCFA7C8842B}" srcOrd="2" destOrd="0" parTransId="{D07491A1-96AD-48CB-8225-2DDB203FF143}" sibTransId="{61C54D56-41B1-46B1-886C-E78F859E1150}"/>
    <dgm:cxn modelId="{186EC5EF-3280-4D48-B43F-5A02BEDACA01}" type="presOf" srcId="{F3FBDADC-B94C-4A38-9E1C-2B3568DAF446}" destId="{83563B5B-9DD6-49B8-80D1-B0A5FD8A57B2}" srcOrd="0" destOrd="1" presId="urn:microsoft.com/office/officeart/2005/8/layout/hList1"/>
    <dgm:cxn modelId="{00798FC7-6D73-4A74-9355-6A9CF1CA40BF}" type="presOf" srcId="{E2AA96E6-675A-4400-913F-0E91D0D71D8F}" destId="{256C75C0-690E-4BA1-9B15-E52F09105387}" srcOrd="0" destOrd="0" presId="urn:microsoft.com/office/officeart/2005/8/layout/hList1"/>
    <dgm:cxn modelId="{424D4316-D1CF-4CF9-919E-EF620176500C}" type="presOf" srcId="{65523E03-614B-49CA-9BCE-164717EC0296}" destId="{E08E0172-30AE-4CA0-A7B5-9C516D46A99C}" srcOrd="0" destOrd="0" presId="urn:microsoft.com/office/officeart/2005/8/layout/hList1"/>
    <dgm:cxn modelId="{AFC2ED7A-901B-40E6-9A1B-0FB08607C8AA}" srcId="{EE039F77-EA57-43FC-A2C2-70191E83178B}" destId="{3F0F844D-CE5A-40B9-832B-6524BED6952D}" srcOrd="0" destOrd="0" parTransId="{F7671E99-A93F-4F9F-A3A1-A09FB1D0159E}" sibTransId="{E47B01F3-3191-4FA3-BC27-95438456969C}"/>
    <dgm:cxn modelId="{8BF986B8-A6B1-46E0-9784-86811544EA1D}" srcId="{E2AA96E6-675A-4400-913F-0E91D0D71D8F}" destId="{F3FBDADC-B94C-4A38-9E1C-2B3568DAF446}" srcOrd="1" destOrd="0" parTransId="{96BFFC20-4977-40C5-B4B0-87E3EAA4EF7F}" sibTransId="{45797260-C608-4B06-95E6-B634801F5E12}"/>
    <dgm:cxn modelId="{39D768FA-7EF0-45F5-878A-C2F0F9008188}" type="presOf" srcId="{FE46210E-39F5-44F2-81B8-3CCFA7C8842B}" destId="{83563B5B-9DD6-49B8-80D1-B0A5FD8A57B2}" srcOrd="0" destOrd="2" presId="urn:microsoft.com/office/officeart/2005/8/layout/hList1"/>
    <dgm:cxn modelId="{605301F5-C396-4734-821A-75323F9B3A9A}" type="presOf" srcId="{D3ABF58D-BDBD-4EF1-90BE-09111490201B}" destId="{83563B5B-9DD6-49B8-80D1-B0A5FD8A57B2}" srcOrd="0" destOrd="0" presId="urn:microsoft.com/office/officeart/2005/8/layout/hList1"/>
    <dgm:cxn modelId="{FD98785B-DAB5-4815-A8AA-07707811DA11}" srcId="{65523E03-614B-49CA-9BCE-164717EC0296}" destId="{E2AA96E6-675A-4400-913F-0E91D0D71D8F}" srcOrd="1" destOrd="0" parTransId="{D8F03A71-BA00-4083-BAF5-C51FC026AAF2}" sibTransId="{37D1F16C-8AC7-49F3-93B1-4B35BE955F7C}"/>
    <dgm:cxn modelId="{15FABBD8-63FD-4CE4-A459-606E41CE433A}" type="presOf" srcId="{3F0F844D-CE5A-40B9-832B-6524BED6952D}" destId="{3D7EF612-20BB-4BC8-89E9-F72E4CE58610}" srcOrd="0" destOrd="0" presId="urn:microsoft.com/office/officeart/2005/8/layout/hList1"/>
    <dgm:cxn modelId="{91E8C132-045D-4FCB-8FC3-186DC41EBC38}" type="presOf" srcId="{909A8B11-ACBC-418E-81FA-8D48CDF48C6A}" destId="{3D7EF612-20BB-4BC8-89E9-F72E4CE58610}" srcOrd="0" destOrd="1" presId="urn:microsoft.com/office/officeart/2005/8/layout/hList1"/>
    <dgm:cxn modelId="{E0D54526-2700-4AE2-9859-09D14AD3A64E}" type="presOf" srcId="{EE039F77-EA57-43FC-A2C2-70191E83178B}" destId="{EA094AAC-642B-4056-9C53-B748180781C0}" srcOrd="0" destOrd="0" presId="urn:microsoft.com/office/officeart/2005/8/layout/hList1"/>
    <dgm:cxn modelId="{A9C0E07A-3130-4CBD-960E-33917EBB58EB}" srcId="{EE039F77-EA57-43FC-A2C2-70191E83178B}" destId="{909A8B11-ACBC-418E-81FA-8D48CDF48C6A}" srcOrd="1" destOrd="0" parTransId="{F130F74C-1C4F-4BEC-8038-F21F78B52B5A}" sibTransId="{27C9F4CA-85EE-466A-ADAA-D46A3F07EFFA}"/>
    <dgm:cxn modelId="{1BFF2806-501B-4938-9035-C85E4B4F192D}" srcId="{65523E03-614B-49CA-9BCE-164717EC0296}" destId="{EE039F77-EA57-43FC-A2C2-70191E83178B}" srcOrd="0" destOrd="0" parTransId="{7F9C4B0E-E898-43AE-BF2C-D51994E983AA}" sibTransId="{0028D22F-F284-4869-981A-0366E081F452}"/>
    <dgm:cxn modelId="{E9D7C850-7013-483D-86BC-C7D0AF3B7A2F}" type="presParOf" srcId="{E08E0172-30AE-4CA0-A7B5-9C516D46A99C}" destId="{9F7E6986-507D-42B0-B564-5D10C7C1BD75}" srcOrd="0" destOrd="0" presId="urn:microsoft.com/office/officeart/2005/8/layout/hList1"/>
    <dgm:cxn modelId="{5E6951DD-970B-483F-AF6A-67B97659ACD9}" type="presParOf" srcId="{9F7E6986-507D-42B0-B564-5D10C7C1BD75}" destId="{EA094AAC-642B-4056-9C53-B748180781C0}" srcOrd="0" destOrd="0" presId="urn:microsoft.com/office/officeart/2005/8/layout/hList1"/>
    <dgm:cxn modelId="{351F77DF-2817-4CBF-91ED-9130DB52AF17}" type="presParOf" srcId="{9F7E6986-507D-42B0-B564-5D10C7C1BD75}" destId="{3D7EF612-20BB-4BC8-89E9-F72E4CE58610}" srcOrd="1" destOrd="0" presId="urn:microsoft.com/office/officeart/2005/8/layout/hList1"/>
    <dgm:cxn modelId="{DD4D8692-B97B-495C-AE5F-D737339A686E}" type="presParOf" srcId="{E08E0172-30AE-4CA0-A7B5-9C516D46A99C}" destId="{0CE5C5C4-D760-4847-A728-B4F84530FBB0}" srcOrd="1" destOrd="0" presId="urn:microsoft.com/office/officeart/2005/8/layout/hList1"/>
    <dgm:cxn modelId="{2DC48DA7-08F6-4669-B9E2-113DF8077D43}" type="presParOf" srcId="{E08E0172-30AE-4CA0-A7B5-9C516D46A99C}" destId="{6A2B800E-8660-4218-BF56-03BB772AEB31}" srcOrd="2" destOrd="0" presId="urn:microsoft.com/office/officeart/2005/8/layout/hList1"/>
    <dgm:cxn modelId="{4A1542B2-093D-4B8E-B4C1-BE1DB526B8E6}" type="presParOf" srcId="{6A2B800E-8660-4218-BF56-03BB772AEB31}" destId="{256C75C0-690E-4BA1-9B15-E52F09105387}" srcOrd="0" destOrd="0" presId="urn:microsoft.com/office/officeart/2005/8/layout/hList1"/>
    <dgm:cxn modelId="{427D3D2C-4372-4FAB-B61F-D9ABB98620E0}" type="presParOf" srcId="{6A2B800E-8660-4218-BF56-03BB772AEB31}" destId="{83563B5B-9DD6-49B8-80D1-B0A5FD8A57B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3CDCF3-D5B2-4556-A6FF-1FBA940E878F}">
      <dsp:nvSpPr>
        <dsp:cNvPr id="0" name=""/>
        <dsp:cNvSpPr/>
      </dsp:nvSpPr>
      <dsp:spPr>
        <a:xfrm>
          <a:off x="1079" y="1061665"/>
          <a:ext cx="4208115" cy="2524869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Discuss the importance of project management, feasibility assessment, documentation, and data and information gathering techniques</a:t>
          </a:r>
          <a:endParaRPr lang="en-US" sz="2700" kern="1200" dirty="0"/>
        </a:p>
      </dsp:txBody>
      <dsp:txXfrm>
        <a:off x="1079" y="1061665"/>
        <a:ext cx="4208115" cy="2524869"/>
      </dsp:txXfrm>
    </dsp:sp>
    <dsp:sp modelId="{5217FEC4-483F-4515-8993-C1C78F313454}">
      <dsp:nvSpPr>
        <dsp:cNvPr id="0" name=""/>
        <dsp:cNvSpPr/>
      </dsp:nvSpPr>
      <dsp:spPr>
        <a:xfrm>
          <a:off x="4630005" y="1061665"/>
          <a:ext cx="4208115" cy="2524869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35872"/>
                <a:satOff val="-4024"/>
                <a:lumOff val="2568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Discuss the purpose of each system development phase</a:t>
          </a:r>
        </a:p>
      </dsp:txBody>
      <dsp:txXfrm>
        <a:off x="4630005" y="1061665"/>
        <a:ext cx="4208115" cy="252486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0EC62C-C806-4BF5-8716-58966E2F1677}">
      <dsp:nvSpPr>
        <dsp:cNvPr id="0" name=""/>
        <dsp:cNvSpPr/>
      </dsp:nvSpPr>
      <dsp:spPr>
        <a:xfrm>
          <a:off x="0" y="447675"/>
          <a:ext cx="2190749" cy="1314449"/>
        </a:xfrm>
        <a:prstGeom prst="bevel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Packaged software</a:t>
          </a:r>
          <a:endParaRPr lang="en-US" sz="2500" b="1" kern="1200" dirty="0"/>
        </a:p>
      </dsp:txBody>
      <dsp:txXfrm>
        <a:off x="164306" y="611981"/>
        <a:ext cx="1862137" cy="985837"/>
      </dsp:txXfrm>
    </dsp:sp>
    <dsp:sp modelId="{4F96110B-1EAF-47BE-8D19-EEA85765C010}">
      <dsp:nvSpPr>
        <dsp:cNvPr id="0" name=""/>
        <dsp:cNvSpPr/>
      </dsp:nvSpPr>
      <dsp:spPr>
        <a:xfrm>
          <a:off x="2409825" y="447675"/>
          <a:ext cx="2190749" cy="1314449"/>
        </a:xfrm>
        <a:prstGeom prst="bevel">
          <a:avLst/>
        </a:prstGeom>
        <a:gradFill rotWithShape="0">
          <a:gsLst>
            <a:gs pos="0">
              <a:schemeClr val="accent2">
                <a:shade val="80000"/>
                <a:hueOff val="-17936"/>
                <a:satOff val="-2012"/>
                <a:lumOff val="1284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17936"/>
                <a:satOff val="-2012"/>
                <a:lumOff val="1284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17936"/>
                <a:satOff val="-2012"/>
                <a:lumOff val="1284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Custom software</a:t>
          </a:r>
          <a:endParaRPr lang="en-US" sz="2500" b="1" kern="1200" dirty="0"/>
        </a:p>
      </dsp:txBody>
      <dsp:txXfrm>
        <a:off x="2574131" y="611981"/>
        <a:ext cx="1862137" cy="985837"/>
      </dsp:txXfrm>
    </dsp:sp>
    <dsp:sp modelId="{FF8828B4-B24B-46BE-8425-DB6E499AF575}">
      <dsp:nvSpPr>
        <dsp:cNvPr id="0" name=""/>
        <dsp:cNvSpPr/>
      </dsp:nvSpPr>
      <dsp:spPr>
        <a:xfrm>
          <a:off x="4819649" y="447675"/>
          <a:ext cx="2190749" cy="1314449"/>
        </a:xfrm>
        <a:prstGeom prst="bevel">
          <a:avLst/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35872"/>
                <a:satOff val="-4024"/>
                <a:lumOff val="2568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Outsourcing</a:t>
          </a:r>
          <a:endParaRPr lang="en-US" sz="2500" b="1" kern="1200" dirty="0"/>
        </a:p>
      </dsp:txBody>
      <dsp:txXfrm>
        <a:off x="4983955" y="611981"/>
        <a:ext cx="1862137" cy="98583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9394CA-8699-42D3-BC8F-8652874B8536}">
      <dsp:nvSpPr>
        <dsp:cNvPr id="0" name=""/>
        <dsp:cNvSpPr/>
      </dsp:nvSpPr>
      <dsp:spPr>
        <a:xfrm>
          <a:off x="985" y="903795"/>
          <a:ext cx="3845346" cy="2307208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Acquire hardware and software</a:t>
          </a:r>
          <a:endParaRPr lang="en-US" sz="2500" kern="1200" dirty="0"/>
        </a:p>
      </dsp:txBody>
      <dsp:txXfrm>
        <a:off x="564123" y="1241678"/>
        <a:ext cx="2719070" cy="1631442"/>
      </dsp:txXfrm>
    </dsp:sp>
    <dsp:sp modelId="{E9A6A004-7B77-4E55-B6DC-3CB121D431BC}">
      <dsp:nvSpPr>
        <dsp:cNvPr id="0" name=""/>
        <dsp:cNvSpPr/>
      </dsp:nvSpPr>
      <dsp:spPr>
        <a:xfrm>
          <a:off x="4230867" y="903795"/>
          <a:ext cx="3845346" cy="2307208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Develop all of the details of the new or modified information system</a:t>
          </a:r>
          <a:endParaRPr lang="en-US" sz="2500" kern="1200" dirty="0"/>
        </a:p>
      </dsp:txBody>
      <dsp:txXfrm>
        <a:off x="4794005" y="1241678"/>
        <a:ext cx="2719070" cy="163144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C3C175-DD76-4F8F-9E88-BEE2A1F8E1B1}">
      <dsp:nvSpPr>
        <dsp:cNvPr id="0" name=""/>
        <dsp:cNvSpPr/>
      </dsp:nvSpPr>
      <dsp:spPr>
        <a:xfrm>
          <a:off x="5533" y="1290734"/>
          <a:ext cx="1766666" cy="1457130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Use research techniques such as </a:t>
          </a:r>
          <a:r>
            <a:rPr lang="en-US" sz="1400" b="1" kern="1200" dirty="0" smtClean="0"/>
            <a:t>e-</a:t>
          </a:r>
          <a:r>
            <a:rPr lang="en-US" sz="1400" b="1" kern="1200" dirty="0" err="1" smtClean="0"/>
            <a:t>zines</a:t>
          </a:r>
          <a:endParaRPr lang="en-US" sz="1400" kern="1200" dirty="0"/>
        </a:p>
      </dsp:txBody>
      <dsp:txXfrm>
        <a:off x="39066" y="1324267"/>
        <a:ext cx="1699600" cy="1077821"/>
      </dsp:txXfrm>
    </dsp:sp>
    <dsp:sp modelId="{B6C7DD3C-5DCC-46BD-9CF7-D6031832BC91}">
      <dsp:nvSpPr>
        <dsp:cNvPr id="0" name=""/>
        <dsp:cNvSpPr/>
      </dsp:nvSpPr>
      <dsp:spPr>
        <a:xfrm>
          <a:off x="988439" y="1602167"/>
          <a:ext cx="2000912" cy="2000912"/>
        </a:xfrm>
        <a:prstGeom prst="leftCircularArrow">
          <a:avLst>
            <a:gd name="adj1" fmla="val 3415"/>
            <a:gd name="adj2" fmla="val 422923"/>
            <a:gd name="adj3" fmla="val 2198434"/>
            <a:gd name="adj4" fmla="val 9024489"/>
            <a:gd name="adj5" fmla="val 3985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F98D2C-B278-4AFE-8D7B-93B426DE2193}">
      <dsp:nvSpPr>
        <dsp:cNvPr id="0" name=""/>
        <dsp:cNvSpPr/>
      </dsp:nvSpPr>
      <dsp:spPr>
        <a:xfrm>
          <a:off x="398126" y="2435622"/>
          <a:ext cx="1570369" cy="62448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Identify technical specifications</a:t>
          </a:r>
          <a:endParaRPr lang="en-US" sz="1600" kern="1200" dirty="0"/>
        </a:p>
      </dsp:txBody>
      <dsp:txXfrm>
        <a:off x="416417" y="2453913"/>
        <a:ext cx="1533787" cy="587902"/>
      </dsp:txXfrm>
    </dsp:sp>
    <dsp:sp modelId="{B209E44D-E2C0-4AC7-9958-DE9C984F8CD8}">
      <dsp:nvSpPr>
        <dsp:cNvPr id="0" name=""/>
        <dsp:cNvSpPr/>
      </dsp:nvSpPr>
      <dsp:spPr>
        <a:xfrm>
          <a:off x="2293923" y="1290734"/>
          <a:ext cx="1766666" cy="1457130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RFQ, RFP, or RFI is sent to potential vendors or VARs</a:t>
          </a:r>
          <a:endParaRPr lang="en-US" sz="1400" kern="1200" dirty="0"/>
        </a:p>
      </dsp:txBody>
      <dsp:txXfrm>
        <a:off x="2327456" y="1636510"/>
        <a:ext cx="1699600" cy="1077821"/>
      </dsp:txXfrm>
    </dsp:sp>
    <dsp:sp modelId="{E5321F90-C608-4620-A685-9813F81F59C6}">
      <dsp:nvSpPr>
        <dsp:cNvPr id="0" name=""/>
        <dsp:cNvSpPr/>
      </dsp:nvSpPr>
      <dsp:spPr>
        <a:xfrm>
          <a:off x="3262106" y="378387"/>
          <a:ext cx="2226653" cy="2226653"/>
        </a:xfrm>
        <a:prstGeom prst="circularArrow">
          <a:avLst>
            <a:gd name="adj1" fmla="val 3069"/>
            <a:gd name="adj2" fmla="val 376944"/>
            <a:gd name="adj3" fmla="val 19447546"/>
            <a:gd name="adj4" fmla="val 12575511"/>
            <a:gd name="adj5" fmla="val 3581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62DE6A-A0D5-4B45-9E5C-68B937F63CD8}">
      <dsp:nvSpPr>
        <dsp:cNvPr id="0" name=""/>
        <dsp:cNvSpPr/>
      </dsp:nvSpPr>
      <dsp:spPr>
        <a:xfrm>
          <a:off x="2686516" y="978492"/>
          <a:ext cx="1570369" cy="62448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Solicit vendor proposals</a:t>
          </a:r>
          <a:endParaRPr lang="en-US" sz="1600" kern="1200" dirty="0"/>
        </a:p>
      </dsp:txBody>
      <dsp:txXfrm>
        <a:off x="2704807" y="996783"/>
        <a:ext cx="1533787" cy="587902"/>
      </dsp:txXfrm>
    </dsp:sp>
    <dsp:sp modelId="{00CEE0EE-4352-4BBD-A61A-937E1022E4D7}">
      <dsp:nvSpPr>
        <dsp:cNvPr id="0" name=""/>
        <dsp:cNvSpPr/>
      </dsp:nvSpPr>
      <dsp:spPr>
        <a:xfrm>
          <a:off x="4582313" y="1290734"/>
          <a:ext cx="1766666" cy="1457130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Various techniques are used to determine the best proposal</a:t>
          </a:r>
          <a:endParaRPr lang="en-US" sz="1400" kern="1200" dirty="0"/>
        </a:p>
      </dsp:txBody>
      <dsp:txXfrm>
        <a:off x="4615846" y="1324267"/>
        <a:ext cx="1699600" cy="1077821"/>
      </dsp:txXfrm>
    </dsp:sp>
    <dsp:sp modelId="{4C2FCE46-F1E4-4231-ACFD-C11612D4EF71}">
      <dsp:nvSpPr>
        <dsp:cNvPr id="0" name=""/>
        <dsp:cNvSpPr/>
      </dsp:nvSpPr>
      <dsp:spPr>
        <a:xfrm>
          <a:off x="5565218" y="1602167"/>
          <a:ext cx="2000912" cy="2000912"/>
        </a:xfrm>
        <a:prstGeom prst="leftCircularArrow">
          <a:avLst>
            <a:gd name="adj1" fmla="val 3415"/>
            <a:gd name="adj2" fmla="val 422923"/>
            <a:gd name="adj3" fmla="val 2198434"/>
            <a:gd name="adj4" fmla="val 9024489"/>
            <a:gd name="adj5" fmla="val 3985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FEA9B3-714F-4ED6-A9F6-C6B98AAB96F4}">
      <dsp:nvSpPr>
        <dsp:cNvPr id="0" name=""/>
        <dsp:cNvSpPr/>
      </dsp:nvSpPr>
      <dsp:spPr>
        <a:xfrm>
          <a:off x="4974906" y="2435622"/>
          <a:ext cx="1570369" cy="62448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Test and evaluate vendor proposals</a:t>
          </a:r>
          <a:endParaRPr lang="en-US" sz="1600" kern="1200" dirty="0"/>
        </a:p>
      </dsp:txBody>
      <dsp:txXfrm>
        <a:off x="4993197" y="2453913"/>
        <a:ext cx="1533787" cy="587902"/>
      </dsp:txXfrm>
    </dsp:sp>
    <dsp:sp modelId="{C75211B4-07BD-4052-96A5-1A68FB8A04A0}">
      <dsp:nvSpPr>
        <dsp:cNvPr id="0" name=""/>
        <dsp:cNvSpPr/>
      </dsp:nvSpPr>
      <dsp:spPr>
        <a:xfrm>
          <a:off x="6870703" y="1290734"/>
          <a:ext cx="1766666" cy="1457130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Systems analyst makes recommendation to steering committee</a:t>
          </a:r>
          <a:endParaRPr lang="en-US" sz="1400" kern="1200" dirty="0"/>
        </a:p>
      </dsp:txBody>
      <dsp:txXfrm>
        <a:off x="6904236" y="1636510"/>
        <a:ext cx="1699600" cy="1077821"/>
      </dsp:txXfrm>
    </dsp:sp>
    <dsp:sp modelId="{131ED5D3-EB75-414B-9379-5FACEE34A0E3}">
      <dsp:nvSpPr>
        <dsp:cNvPr id="0" name=""/>
        <dsp:cNvSpPr/>
      </dsp:nvSpPr>
      <dsp:spPr>
        <a:xfrm>
          <a:off x="7263296" y="978492"/>
          <a:ext cx="1570369" cy="62448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Make a decision</a:t>
          </a:r>
          <a:endParaRPr lang="en-US" sz="1600" kern="1200" dirty="0"/>
        </a:p>
      </dsp:txBody>
      <dsp:txXfrm>
        <a:off x="7281587" y="996783"/>
        <a:ext cx="1533787" cy="58790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C1FE8C-A9D7-4D62-B74C-E502F4DB5F0A}">
      <dsp:nvSpPr>
        <dsp:cNvPr id="0" name=""/>
        <dsp:cNvSpPr/>
      </dsp:nvSpPr>
      <dsp:spPr>
        <a:xfrm>
          <a:off x="0" y="807243"/>
          <a:ext cx="2643187" cy="1585912"/>
        </a:xfrm>
        <a:prstGeom prst="flowChartMagneticDrum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Database design</a:t>
          </a:r>
          <a:endParaRPr lang="en-US" sz="2300" kern="1200" dirty="0"/>
        </a:p>
      </dsp:txBody>
      <dsp:txXfrm>
        <a:off x="440531" y="807243"/>
        <a:ext cx="1321594" cy="1585912"/>
      </dsp:txXfrm>
    </dsp:sp>
    <dsp:sp modelId="{E0C31214-5B55-4ACC-9A17-4C794910706F}">
      <dsp:nvSpPr>
        <dsp:cNvPr id="0" name=""/>
        <dsp:cNvSpPr/>
      </dsp:nvSpPr>
      <dsp:spPr>
        <a:xfrm>
          <a:off x="2907506" y="807243"/>
          <a:ext cx="2643187" cy="1585912"/>
        </a:xfrm>
        <a:prstGeom prst="flowChartMagneticDrum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Input and output design</a:t>
          </a:r>
          <a:endParaRPr lang="en-US" sz="2300" kern="1200" dirty="0"/>
        </a:p>
      </dsp:txBody>
      <dsp:txXfrm>
        <a:off x="3348037" y="807243"/>
        <a:ext cx="1321594" cy="1585912"/>
      </dsp:txXfrm>
    </dsp:sp>
    <dsp:sp modelId="{F34BC2B7-5948-423D-B984-08D3EC78E62D}">
      <dsp:nvSpPr>
        <dsp:cNvPr id="0" name=""/>
        <dsp:cNvSpPr/>
      </dsp:nvSpPr>
      <dsp:spPr>
        <a:xfrm>
          <a:off x="5815012" y="807243"/>
          <a:ext cx="2643187" cy="1585912"/>
        </a:xfrm>
        <a:prstGeom prst="flowChartMagneticDrum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Program design</a:t>
          </a:r>
          <a:endParaRPr lang="en-US" sz="2300" kern="1200" dirty="0"/>
        </a:p>
      </dsp:txBody>
      <dsp:txXfrm>
        <a:off x="6255543" y="807243"/>
        <a:ext cx="1321594" cy="158591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97616E-D868-4902-88BD-69E90D10DAE5}">
      <dsp:nvSpPr>
        <dsp:cNvPr id="0" name=""/>
        <dsp:cNvSpPr/>
      </dsp:nvSpPr>
      <dsp:spPr>
        <a:xfrm>
          <a:off x="674369" y="0"/>
          <a:ext cx="7642860" cy="3429000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014C273-9879-4303-8A95-4FE454230160}">
      <dsp:nvSpPr>
        <dsp:cNvPr id="0" name=""/>
        <dsp:cNvSpPr/>
      </dsp:nvSpPr>
      <dsp:spPr>
        <a:xfrm>
          <a:off x="4500" y="1028700"/>
          <a:ext cx="2164481" cy="1371600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Develop programs</a:t>
          </a:r>
          <a:endParaRPr lang="en-US" sz="2500" kern="1200" dirty="0"/>
        </a:p>
      </dsp:txBody>
      <dsp:txXfrm>
        <a:off x="71456" y="1095656"/>
        <a:ext cx="2030569" cy="1237688"/>
      </dsp:txXfrm>
    </dsp:sp>
    <dsp:sp modelId="{7E6DA94D-0203-429B-AB77-40A23BAFB1F4}">
      <dsp:nvSpPr>
        <dsp:cNvPr id="0" name=""/>
        <dsp:cNvSpPr/>
      </dsp:nvSpPr>
      <dsp:spPr>
        <a:xfrm>
          <a:off x="2277206" y="1028700"/>
          <a:ext cx="2164481" cy="1371600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-11957"/>
                <a:satOff val="-1341"/>
                <a:lumOff val="856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11957"/>
                <a:satOff val="-1341"/>
                <a:lumOff val="856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11957"/>
                <a:satOff val="-1341"/>
                <a:lumOff val="856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Install and test the new system</a:t>
          </a:r>
          <a:endParaRPr lang="en-US" sz="2500" kern="1200" dirty="0"/>
        </a:p>
      </dsp:txBody>
      <dsp:txXfrm>
        <a:off x="2344162" y="1095656"/>
        <a:ext cx="2030569" cy="1237688"/>
      </dsp:txXfrm>
    </dsp:sp>
    <dsp:sp modelId="{F346D04A-D13A-454E-9767-4FF358D26AFC}">
      <dsp:nvSpPr>
        <dsp:cNvPr id="0" name=""/>
        <dsp:cNvSpPr/>
      </dsp:nvSpPr>
      <dsp:spPr>
        <a:xfrm>
          <a:off x="4549912" y="1028700"/>
          <a:ext cx="2164481" cy="1371600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-23915"/>
                <a:satOff val="-2683"/>
                <a:lumOff val="1712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23915"/>
                <a:satOff val="-2683"/>
                <a:lumOff val="1712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23915"/>
                <a:satOff val="-2683"/>
                <a:lumOff val="1712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Train users</a:t>
          </a:r>
          <a:endParaRPr lang="en-US" sz="2500" kern="1200" dirty="0"/>
        </a:p>
      </dsp:txBody>
      <dsp:txXfrm>
        <a:off x="4616868" y="1095656"/>
        <a:ext cx="2030569" cy="1237688"/>
      </dsp:txXfrm>
    </dsp:sp>
    <dsp:sp modelId="{3DF23607-A0A8-4626-94D5-BC251034FBCC}">
      <dsp:nvSpPr>
        <dsp:cNvPr id="0" name=""/>
        <dsp:cNvSpPr/>
      </dsp:nvSpPr>
      <dsp:spPr>
        <a:xfrm>
          <a:off x="6822617" y="1028700"/>
          <a:ext cx="2164481" cy="1371600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35872"/>
                <a:satOff val="-4024"/>
                <a:lumOff val="2568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Convert to the new system</a:t>
          </a:r>
          <a:endParaRPr lang="en-US" sz="2500" kern="1200" dirty="0"/>
        </a:p>
      </dsp:txBody>
      <dsp:txXfrm>
        <a:off x="6889573" y="1095656"/>
        <a:ext cx="2030569" cy="1237688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0996BF-D18A-4A71-9B74-827C9ECA076C}">
      <dsp:nvSpPr>
        <dsp:cNvPr id="0" name=""/>
        <dsp:cNvSpPr/>
      </dsp:nvSpPr>
      <dsp:spPr>
        <a:xfrm>
          <a:off x="3208" y="357024"/>
          <a:ext cx="1929407" cy="761327"/>
        </a:xfrm>
        <a:prstGeom prst="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Unit test</a:t>
          </a:r>
          <a:endParaRPr lang="en-US" sz="2100" kern="1200" dirty="0"/>
        </a:p>
      </dsp:txBody>
      <dsp:txXfrm>
        <a:off x="3208" y="357024"/>
        <a:ext cx="1929407" cy="761327"/>
      </dsp:txXfrm>
    </dsp:sp>
    <dsp:sp modelId="{35C85C69-8430-42E1-A64A-548E008848F3}">
      <dsp:nvSpPr>
        <dsp:cNvPr id="0" name=""/>
        <dsp:cNvSpPr/>
      </dsp:nvSpPr>
      <dsp:spPr>
        <a:xfrm>
          <a:off x="3208" y="1118352"/>
          <a:ext cx="1929407" cy="2334622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Verifies that each individual program or object works by itself</a:t>
          </a:r>
          <a:endParaRPr lang="en-US" sz="2100" kern="1200" dirty="0"/>
        </a:p>
      </dsp:txBody>
      <dsp:txXfrm>
        <a:off x="3208" y="1118352"/>
        <a:ext cx="1929407" cy="2334622"/>
      </dsp:txXfrm>
    </dsp:sp>
    <dsp:sp modelId="{DD9C9FC5-1A29-4816-AD90-B38466E8FC2E}">
      <dsp:nvSpPr>
        <dsp:cNvPr id="0" name=""/>
        <dsp:cNvSpPr/>
      </dsp:nvSpPr>
      <dsp:spPr>
        <a:xfrm>
          <a:off x="2202733" y="357024"/>
          <a:ext cx="1929407" cy="761327"/>
        </a:xfrm>
        <a:prstGeom prst="rect">
          <a:avLst/>
        </a:prstGeom>
        <a:gradFill rotWithShape="0">
          <a:gsLst>
            <a:gs pos="0">
              <a:schemeClr val="accent6">
                <a:shade val="80000"/>
                <a:hueOff val="-127231"/>
                <a:satOff val="5670"/>
                <a:lumOff val="7926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-127231"/>
                <a:satOff val="5670"/>
                <a:lumOff val="7926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-127231"/>
                <a:satOff val="5670"/>
                <a:lumOff val="792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80000"/>
              <a:hueOff val="-127231"/>
              <a:satOff val="5670"/>
              <a:lumOff val="792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Systems test</a:t>
          </a:r>
          <a:endParaRPr lang="en-US" sz="2100" kern="1200" dirty="0"/>
        </a:p>
      </dsp:txBody>
      <dsp:txXfrm>
        <a:off x="2202733" y="357024"/>
        <a:ext cx="1929407" cy="761327"/>
      </dsp:txXfrm>
    </dsp:sp>
    <dsp:sp modelId="{07E04A70-FB3F-4FAE-881A-EAEE5E8D3D48}">
      <dsp:nvSpPr>
        <dsp:cNvPr id="0" name=""/>
        <dsp:cNvSpPr/>
      </dsp:nvSpPr>
      <dsp:spPr>
        <a:xfrm>
          <a:off x="2202733" y="1118352"/>
          <a:ext cx="1929407" cy="2334622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Verifies that all programs in an application work together properly</a:t>
          </a:r>
          <a:endParaRPr lang="en-US" sz="2100" kern="1200" dirty="0"/>
        </a:p>
      </dsp:txBody>
      <dsp:txXfrm>
        <a:off x="2202733" y="1118352"/>
        <a:ext cx="1929407" cy="2334622"/>
      </dsp:txXfrm>
    </dsp:sp>
    <dsp:sp modelId="{AA562AE9-E054-4DC7-A396-3B88A055F833}">
      <dsp:nvSpPr>
        <dsp:cNvPr id="0" name=""/>
        <dsp:cNvSpPr/>
      </dsp:nvSpPr>
      <dsp:spPr>
        <a:xfrm>
          <a:off x="4402258" y="357024"/>
          <a:ext cx="1929407" cy="761327"/>
        </a:xfrm>
        <a:prstGeom prst="rect">
          <a:avLst/>
        </a:prstGeom>
        <a:gradFill rotWithShape="0">
          <a:gsLst>
            <a:gs pos="0">
              <a:schemeClr val="accent6">
                <a:shade val="80000"/>
                <a:hueOff val="-254461"/>
                <a:satOff val="11339"/>
                <a:lumOff val="15853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-254461"/>
                <a:satOff val="11339"/>
                <a:lumOff val="15853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-254461"/>
                <a:satOff val="11339"/>
                <a:lumOff val="15853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80000"/>
              <a:hueOff val="-254461"/>
              <a:satOff val="11339"/>
              <a:lumOff val="1585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Integration test</a:t>
          </a:r>
          <a:endParaRPr lang="en-US" sz="2100" kern="1200" dirty="0"/>
        </a:p>
      </dsp:txBody>
      <dsp:txXfrm>
        <a:off x="4402258" y="357024"/>
        <a:ext cx="1929407" cy="761327"/>
      </dsp:txXfrm>
    </dsp:sp>
    <dsp:sp modelId="{2FEEF8AC-0ACE-4A6A-9537-9E95E645DED8}">
      <dsp:nvSpPr>
        <dsp:cNvPr id="0" name=""/>
        <dsp:cNvSpPr/>
      </dsp:nvSpPr>
      <dsp:spPr>
        <a:xfrm>
          <a:off x="4402258" y="1118352"/>
          <a:ext cx="1929407" cy="2334622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Verifies that an application works with other applications</a:t>
          </a:r>
          <a:endParaRPr lang="en-US" sz="2100" kern="1200" dirty="0"/>
        </a:p>
      </dsp:txBody>
      <dsp:txXfrm>
        <a:off x="4402258" y="1118352"/>
        <a:ext cx="1929407" cy="2334622"/>
      </dsp:txXfrm>
    </dsp:sp>
    <dsp:sp modelId="{4CD38DC2-A98A-4BEE-BD4A-500236C87728}">
      <dsp:nvSpPr>
        <dsp:cNvPr id="0" name=""/>
        <dsp:cNvSpPr/>
      </dsp:nvSpPr>
      <dsp:spPr>
        <a:xfrm>
          <a:off x="6601783" y="357024"/>
          <a:ext cx="1929407" cy="761327"/>
        </a:xfrm>
        <a:prstGeom prst="rect">
          <a:avLst/>
        </a:prstGeom>
        <a:gradFill rotWithShape="0">
          <a:gsLst>
            <a:gs pos="0">
              <a:schemeClr val="accent6">
                <a:shade val="80000"/>
                <a:hueOff val="-381692"/>
                <a:satOff val="17009"/>
                <a:lumOff val="23779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-381692"/>
                <a:satOff val="17009"/>
                <a:lumOff val="23779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-381692"/>
                <a:satOff val="17009"/>
                <a:lumOff val="2377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80000"/>
              <a:hueOff val="-381692"/>
              <a:satOff val="17009"/>
              <a:lumOff val="2377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Acceptance test</a:t>
          </a:r>
          <a:endParaRPr lang="en-US" sz="2100" kern="1200" dirty="0"/>
        </a:p>
      </dsp:txBody>
      <dsp:txXfrm>
        <a:off x="6601783" y="357024"/>
        <a:ext cx="1929407" cy="761327"/>
      </dsp:txXfrm>
    </dsp:sp>
    <dsp:sp modelId="{DBEE3836-87A5-42C9-9441-7A24E04EFE97}">
      <dsp:nvSpPr>
        <dsp:cNvPr id="0" name=""/>
        <dsp:cNvSpPr/>
      </dsp:nvSpPr>
      <dsp:spPr>
        <a:xfrm>
          <a:off x="6601783" y="1118352"/>
          <a:ext cx="1929407" cy="2334622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Checks the new system to ensure that it works with actual data</a:t>
          </a:r>
          <a:endParaRPr lang="en-US" sz="2100" kern="1200" dirty="0"/>
        </a:p>
      </dsp:txBody>
      <dsp:txXfrm>
        <a:off x="6601783" y="1118352"/>
        <a:ext cx="1929407" cy="2334622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C8B3B3-497F-4786-AD84-DB1D1120DCD4}">
      <dsp:nvSpPr>
        <dsp:cNvPr id="0" name=""/>
        <dsp:cNvSpPr/>
      </dsp:nvSpPr>
      <dsp:spPr>
        <a:xfrm>
          <a:off x="7300" y="412231"/>
          <a:ext cx="2181894" cy="13091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Perform maintenance activities</a:t>
          </a:r>
          <a:endParaRPr lang="en-US" sz="2400" kern="1200" dirty="0"/>
        </a:p>
      </dsp:txBody>
      <dsp:txXfrm>
        <a:off x="45643" y="450574"/>
        <a:ext cx="2105208" cy="1232450"/>
      </dsp:txXfrm>
    </dsp:sp>
    <dsp:sp modelId="{1C980D72-9D86-44DA-9C0A-25FAF2A38835}">
      <dsp:nvSpPr>
        <dsp:cNvPr id="0" name=""/>
        <dsp:cNvSpPr/>
      </dsp:nvSpPr>
      <dsp:spPr>
        <a:xfrm>
          <a:off x="2407384" y="796245"/>
          <a:ext cx="462561" cy="54110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>
        <a:off x="2407384" y="904467"/>
        <a:ext cx="323793" cy="324665"/>
      </dsp:txXfrm>
    </dsp:sp>
    <dsp:sp modelId="{C385F7D6-73A7-40BE-B6AB-B892CF311F69}">
      <dsp:nvSpPr>
        <dsp:cNvPr id="0" name=""/>
        <dsp:cNvSpPr/>
      </dsp:nvSpPr>
      <dsp:spPr>
        <a:xfrm>
          <a:off x="3061952" y="412231"/>
          <a:ext cx="2181894" cy="13091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Monitor system performance</a:t>
          </a:r>
          <a:endParaRPr lang="en-US" sz="2400" kern="1200" dirty="0"/>
        </a:p>
      </dsp:txBody>
      <dsp:txXfrm>
        <a:off x="3100295" y="450574"/>
        <a:ext cx="2105208" cy="1232450"/>
      </dsp:txXfrm>
    </dsp:sp>
    <dsp:sp modelId="{36146E8F-3078-48A7-8A9E-D3FAC16B42BC}">
      <dsp:nvSpPr>
        <dsp:cNvPr id="0" name=""/>
        <dsp:cNvSpPr/>
      </dsp:nvSpPr>
      <dsp:spPr>
        <a:xfrm>
          <a:off x="5462036" y="796245"/>
          <a:ext cx="462561" cy="54110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>
        <a:off x="5462036" y="904467"/>
        <a:ext cx="323793" cy="324665"/>
      </dsp:txXfrm>
    </dsp:sp>
    <dsp:sp modelId="{E4AFB974-A04F-43A6-9749-F6B40FC7409B}">
      <dsp:nvSpPr>
        <dsp:cNvPr id="0" name=""/>
        <dsp:cNvSpPr/>
      </dsp:nvSpPr>
      <dsp:spPr>
        <a:xfrm>
          <a:off x="6116605" y="412231"/>
          <a:ext cx="2181894" cy="13091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Assess system security</a:t>
          </a:r>
          <a:endParaRPr lang="en-US" sz="2400" kern="1200" dirty="0"/>
        </a:p>
      </dsp:txBody>
      <dsp:txXfrm>
        <a:off x="6154948" y="450574"/>
        <a:ext cx="2105208" cy="123245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CBCBEA-9D09-4E65-BEB1-DE9180802044}">
      <dsp:nvSpPr>
        <dsp:cNvPr id="0" name=""/>
        <dsp:cNvSpPr/>
      </dsp:nvSpPr>
      <dsp:spPr>
        <a:xfrm rot="16200000">
          <a:off x="-812731" y="813717"/>
          <a:ext cx="4191000" cy="2563564"/>
        </a:xfrm>
        <a:prstGeom prst="flowChartManualOperation">
          <a:avLst/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8750" tIns="0" rIns="157424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Identify all information assets of an organization</a:t>
          </a:r>
          <a:endParaRPr lang="en-US" sz="2500" kern="1200" dirty="0"/>
        </a:p>
      </dsp:txBody>
      <dsp:txXfrm rot="5400000">
        <a:off x="987" y="838199"/>
        <a:ext cx="2563564" cy="2514600"/>
      </dsp:txXfrm>
    </dsp:sp>
    <dsp:sp modelId="{8CFF9C6F-FC9D-4B42-8154-CA357FCA4225}">
      <dsp:nvSpPr>
        <dsp:cNvPr id="0" name=""/>
        <dsp:cNvSpPr/>
      </dsp:nvSpPr>
      <dsp:spPr>
        <a:xfrm rot="16200000">
          <a:off x="1943099" y="813717"/>
          <a:ext cx="4191000" cy="2563564"/>
        </a:xfrm>
        <a:prstGeom prst="flowChartManualOperation">
          <a:avLst/>
        </a:prstGeom>
        <a:gradFill rotWithShape="0">
          <a:gsLst>
            <a:gs pos="0">
              <a:schemeClr val="accent6">
                <a:shade val="80000"/>
                <a:hueOff val="-190846"/>
                <a:satOff val="8505"/>
                <a:lumOff val="11889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-190846"/>
                <a:satOff val="8505"/>
                <a:lumOff val="11889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-190846"/>
                <a:satOff val="8505"/>
                <a:lumOff val="1188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8750" tIns="0" rIns="157424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Identify all security risks that may cause an information asset loss</a:t>
          </a:r>
          <a:endParaRPr lang="en-US" sz="2500" kern="1200" dirty="0"/>
        </a:p>
      </dsp:txBody>
      <dsp:txXfrm rot="5400000">
        <a:off x="2756817" y="838199"/>
        <a:ext cx="2563564" cy="2514600"/>
      </dsp:txXfrm>
    </dsp:sp>
    <dsp:sp modelId="{93AFA408-C2A2-4078-A961-6E670AAD0F8D}">
      <dsp:nvSpPr>
        <dsp:cNvPr id="0" name=""/>
        <dsp:cNvSpPr/>
      </dsp:nvSpPr>
      <dsp:spPr>
        <a:xfrm rot="16200000">
          <a:off x="4698931" y="813717"/>
          <a:ext cx="4191000" cy="2563564"/>
        </a:xfrm>
        <a:prstGeom prst="flowChartManualOperation">
          <a:avLst/>
        </a:prstGeom>
        <a:gradFill rotWithShape="0">
          <a:gsLst>
            <a:gs pos="0">
              <a:schemeClr val="accent6">
                <a:shade val="80000"/>
                <a:hueOff val="-381692"/>
                <a:satOff val="17009"/>
                <a:lumOff val="23779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-381692"/>
                <a:satOff val="17009"/>
                <a:lumOff val="23779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-381692"/>
                <a:satOff val="17009"/>
                <a:lumOff val="2377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8750" tIns="0" rIns="157424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For each risk, identify the safeguards that exist to detect, prevent, and recover from a loss</a:t>
          </a:r>
          <a:endParaRPr lang="en-US" sz="2500" kern="1200" dirty="0"/>
        </a:p>
      </dsp:txBody>
      <dsp:txXfrm rot="5400000">
        <a:off x="5512649" y="838199"/>
        <a:ext cx="2563564" cy="25146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722EE4-93C9-472A-A2CA-2A12AF2C6237}">
      <dsp:nvSpPr>
        <dsp:cNvPr id="0" name=""/>
        <dsp:cNvSpPr/>
      </dsp:nvSpPr>
      <dsp:spPr>
        <a:xfrm>
          <a:off x="0" y="0"/>
          <a:ext cx="8839199" cy="1394460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b="1" kern="1200" dirty="0" smtClean="0"/>
            <a:t>System development</a:t>
          </a:r>
          <a:r>
            <a:rPr lang="en-US" sz="3900" b="0" kern="1200" dirty="0" smtClean="0"/>
            <a:t> is a set of activities used to build an information system</a:t>
          </a:r>
          <a:endParaRPr lang="en-US" sz="3900" b="1" kern="1200" dirty="0"/>
        </a:p>
      </dsp:txBody>
      <dsp:txXfrm>
        <a:off x="0" y="0"/>
        <a:ext cx="8839199" cy="1394460"/>
      </dsp:txXfrm>
    </dsp:sp>
    <dsp:sp modelId="{0F5683BD-9737-4C09-92DF-3C61CDE1661D}">
      <dsp:nvSpPr>
        <dsp:cNvPr id="0" name=""/>
        <dsp:cNvSpPr/>
      </dsp:nvSpPr>
      <dsp:spPr>
        <a:xfrm>
          <a:off x="4316" y="1394460"/>
          <a:ext cx="2943522" cy="29283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A </a:t>
          </a:r>
          <a:r>
            <a:rPr lang="en-US" sz="2400" b="1" kern="1200" dirty="0" smtClean="0">
              <a:solidFill>
                <a:srgbClr val="DB7531"/>
              </a:solidFill>
            </a:rPr>
            <a:t>system</a:t>
          </a:r>
          <a:r>
            <a:rPr lang="en-US" sz="2400" b="0" kern="1200" dirty="0" smtClean="0"/>
            <a:t> is a set of components that interact to achieve a common goal</a:t>
          </a:r>
          <a:endParaRPr lang="en-US" sz="2400" kern="1200" dirty="0"/>
        </a:p>
      </dsp:txBody>
      <dsp:txXfrm>
        <a:off x="4316" y="1394460"/>
        <a:ext cx="2943522" cy="2928366"/>
      </dsp:txXfrm>
    </dsp:sp>
    <dsp:sp modelId="{9AF3A08F-C02B-4190-A0E4-01B3258EF710}">
      <dsp:nvSpPr>
        <dsp:cNvPr id="0" name=""/>
        <dsp:cNvSpPr/>
      </dsp:nvSpPr>
      <dsp:spPr>
        <a:xfrm>
          <a:off x="2947838" y="1394460"/>
          <a:ext cx="2943522" cy="29283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An </a:t>
          </a:r>
          <a:r>
            <a:rPr lang="en-US" sz="2400" b="1" kern="1200" dirty="0" smtClean="0">
              <a:solidFill>
                <a:srgbClr val="DB7531"/>
              </a:solidFill>
            </a:rPr>
            <a:t>information system </a:t>
          </a:r>
          <a:r>
            <a:rPr lang="en-US" sz="2400" b="0" kern="1200" dirty="0" smtClean="0"/>
            <a:t>(</a:t>
          </a:r>
          <a:r>
            <a:rPr lang="en-US" sz="2400" b="1" kern="1200" dirty="0" smtClean="0">
              <a:solidFill>
                <a:srgbClr val="DB7531"/>
              </a:solidFill>
            </a:rPr>
            <a:t>IS</a:t>
          </a:r>
          <a:r>
            <a:rPr lang="en-US" sz="2400" b="0" kern="1200" dirty="0" smtClean="0"/>
            <a:t>) is a collection of hardware, software, data, people, and procedures that work together to produce quality information</a:t>
          </a:r>
          <a:endParaRPr lang="en-US" sz="2400" kern="1200" dirty="0"/>
        </a:p>
      </dsp:txBody>
      <dsp:txXfrm>
        <a:off x="2947838" y="1394460"/>
        <a:ext cx="2943522" cy="2928366"/>
      </dsp:txXfrm>
    </dsp:sp>
    <dsp:sp modelId="{05275108-6124-46A9-9E15-E3034EA781DD}">
      <dsp:nvSpPr>
        <dsp:cNvPr id="0" name=""/>
        <dsp:cNvSpPr/>
      </dsp:nvSpPr>
      <dsp:spPr>
        <a:xfrm>
          <a:off x="5891360" y="1394460"/>
          <a:ext cx="2943522" cy="29283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System development activities are grouped into </a:t>
          </a:r>
          <a:r>
            <a:rPr lang="en-US" sz="2400" b="1" kern="1200" dirty="0" smtClean="0">
              <a:solidFill>
                <a:srgbClr val="DB7531"/>
              </a:solidFill>
            </a:rPr>
            <a:t>phases</a:t>
          </a:r>
          <a:r>
            <a:rPr lang="en-US" sz="2400" b="0" kern="1200" dirty="0" smtClean="0"/>
            <a:t>, and is called the </a:t>
          </a:r>
          <a:r>
            <a:rPr lang="en-US" sz="2400" b="1" kern="1200" dirty="0" smtClean="0">
              <a:solidFill>
                <a:srgbClr val="DB7531"/>
              </a:solidFill>
            </a:rPr>
            <a:t>system development life cycle</a:t>
          </a:r>
          <a:r>
            <a:rPr lang="en-US" sz="2400" b="0" kern="1200" dirty="0" smtClean="0"/>
            <a:t> (</a:t>
          </a:r>
          <a:r>
            <a:rPr lang="en-US" sz="2400" b="1" kern="1200" dirty="0" smtClean="0">
              <a:solidFill>
                <a:srgbClr val="DB7531"/>
              </a:solidFill>
            </a:rPr>
            <a:t>SDLC</a:t>
          </a:r>
          <a:r>
            <a:rPr lang="en-US" sz="2400" b="0" kern="1200" dirty="0" smtClean="0"/>
            <a:t>)</a:t>
          </a:r>
          <a:endParaRPr lang="en-US" sz="2400" kern="1200" dirty="0"/>
        </a:p>
      </dsp:txBody>
      <dsp:txXfrm>
        <a:off x="5891360" y="1394460"/>
        <a:ext cx="2943522" cy="2928366"/>
      </dsp:txXfrm>
    </dsp:sp>
    <dsp:sp modelId="{F2C2A923-5053-4DE0-B41D-DD0090E036E2}">
      <dsp:nvSpPr>
        <dsp:cNvPr id="0" name=""/>
        <dsp:cNvSpPr/>
      </dsp:nvSpPr>
      <dsp:spPr>
        <a:xfrm>
          <a:off x="0" y="4322826"/>
          <a:ext cx="8839199" cy="325374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DE60DC-1357-442D-9AA1-74C585036D76}">
      <dsp:nvSpPr>
        <dsp:cNvPr id="0" name=""/>
        <dsp:cNvSpPr/>
      </dsp:nvSpPr>
      <dsp:spPr>
        <a:xfrm>
          <a:off x="0" y="314115"/>
          <a:ext cx="7467600" cy="911430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Group activities or tasks into phases</a:t>
          </a:r>
          <a:endParaRPr lang="en-US" sz="3800" kern="1200" dirty="0"/>
        </a:p>
      </dsp:txBody>
      <dsp:txXfrm>
        <a:off x="44492" y="358607"/>
        <a:ext cx="7378616" cy="822446"/>
      </dsp:txXfrm>
    </dsp:sp>
    <dsp:sp modelId="{F529240F-6395-4E52-A520-E4D9DD68819E}">
      <dsp:nvSpPr>
        <dsp:cNvPr id="0" name=""/>
        <dsp:cNvSpPr/>
      </dsp:nvSpPr>
      <dsp:spPr>
        <a:xfrm>
          <a:off x="0" y="1334984"/>
          <a:ext cx="7467600" cy="911430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-17936"/>
                <a:satOff val="-2012"/>
                <a:lumOff val="1284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17936"/>
                <a:satOff val="-2012"/>
                <a:lumOff val="1284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17936"/>
                <a:satOff val="-2012"/>
                <a:lumOff val="1284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Involve </a:t>
          </a:r>
          <a:r>
            <a:rPr lang="en-US" sz="3800" b="1" kern="1200" dirty="0" smtClean="0"/>
            <a:t>users</a:t>
          </a:r>
          <a:endParaRPr lang="en-US" sz="3800" b="1" kern="1200" dirty="0"/>
        </a:p>
      </dsp:txBody>
      <dsp:txXfrm>
        <a:off x="44492" y="1379476"/>
        <a:ext cx="7378616" cy="822446"/>
      </dsp:txXfrm>
    </dsp:sp>
    <dsp:sp modelId="{95FDE004-9820-459C-94C8-4F0B9464C090}">
      <dsp:nvSpPr>
        <dsp:cNvPr id="0" name=""/>
        <dsp:cNvSpPr/>
      </dsp:nvSpPr>
      <dsp:spPr>
        <a:xfrm>
          <a:off x="0" y="2355855"/>
          <a:ext cx="7467600" cy="911430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35872"/>
                <a:satOff val="-4024"/>
                <a:lumOff val="2568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Define </a:t>
          </a:r>
          <a:r>
            <a:rPr lang="en-US" sz="3800" b="1" kern="1200" dirty="0" smtClean="0"/>
            <a:t>standards</a:t>
          </a:r>
          <a:endParaRPr lang="en-US" sz="3800" b="1" kern="1200" dirty="0"/>
        </a:p>
      </dsp:txBody>
      <dsp:txXfrm>
        <a:off x="44492" y="2400347"/>
        <a:ext cx="7378616" cy="8224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81F95F-E68D-4C3C-8B0C-D9E8B000E64B}">
      <dsp:nvSpPr>
        <dsp:cNvPr id="0" name=""/>
        <dsp:cNvSpPr/>
      </dsp:nvSpPr>
      <dsp:spPr>
        <a:xfrm>
          <a:off x="565784" y="1250"/>
          <a:ext cx="1932384" cy="115943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Project </a:t>
          </a:r>
          <a:r>
            <a:rPr lang="en-US" sz="2000" b="1" kern="1200" dirty="0" smtClean="0"/>
            <a:t>scope</a:t>
          </a:r>
          <a:endParaRPr lang="en-US" sz="2000" b="1" kern="1200" dirty="0"/>
        </a:p>
      </dsp:txBody>
      <dsp:txXfrm>
        <a:off x="565784" y="1250"/>
        <a:ext cx="1932384" cy="1159430"/>
      </dsp:txXfrm>
    </dsp:sp>
    <dsp:sp modelId="{D873D6F8-CA81-43A4-A3BD-8E91AD7A524D}">
      <dsp:nvSpPr>
        <dsp:cNvPr id="0" name=""/>
        <dsp:cNvSpPr/>
      </dsp:nvSpPr>
      <dsp:spPr>
        <a:xfrm>
          <a:off x="2691407" y="1250"/>
          <a:ext cx="1932384" cy="115943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Required activities</a:t>
          </a:r>
          <a:endParaRPr lang="en-US" sz="2000" kern="1200" dirty="0"/>
        </a:p>
      </dsp:txBody>
      <dsp:txXfrm>
        <a:off x="2691407" y="1250"/>
        <a:ext cx="1932384" cy="1159430"/>
      </dsp:txXfrm>
    </dsp:sp>
    <dsp:sp modelId="{67C3AFCF-9FED-42A1-8B3E-04BD336EB0D4}">
      <dsp:nvSpPr>
        <dsp:cNvPr id="0" name=""/>
        <dsp:cNvSpPr/>
      </dsp:nvSpPr>
      <dsp:spPr>
        <a:xfrm>
          <a:off x="4817030" y="1250"/>
          <a:ext cx="1932384" cy="115943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Time estimates for each activity</a:t>
          </a:r>
          <a:endParaRPr lang="en-US" sz="2000" kern="1200" dirty="0"/>
        </a:p>
      </dsp:txBody>
      <dsp:txXfrm>
        <a:off x="4817030" y="1250"/>
        <a:ext cx="1932384" cy="1159430"/>
      </dsp:txXfrm>
    </dsp:sp>
    <dsp:sp modelId="{2103B5BC-F861-4025-982D-F8E0D04B0AEA}">
      <dsp:nvSpPr>
        <dsp:cNvPr id="0" name=""/>
        <dsp:cNvSpPr/>
      </dsp:nvSpPr>
      <dsp:spPr>
        <a:xfrm>
          <a:off x="565784" y="1353919"/>
          <a:ext cx="1932384" cy="115943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Cost estimates for each activity</a:t>
          </a:r>
          <a:endParaRPr lang="en-US" sz="2000" kern="1200" dirty="0"/>
        </a:p>
      </dsp:txBody>
      <dsp:txXfrm>
        <a:off x="565784" y="1353919"/>
        <a:ext cx="1932384" cy="1159430"/>
      </dsp:txXfrm>
    </dsp:sp>
    <dsp:sp modelId="{2EE1A93E-168A-496D-8DBF-C1EAD3ADCDA5}">
      <dsp:nvSpPr>
        <dsp:cNvPr id="0" name=""/>
        <dsp:cNvSpPr/>
      </dsp:nvSpPr>
      <dsp:spPr>
        <a:xfrm>
          <a:off x="2691407" y="1353919"/>
          <a:ext cx="1932384" cy="115943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Order of activities</a:t>
          </a:r>
          <a:endParaRPr lang="en-US" sz="2000" kern="1200" dirty="0"/>
        </a:p>
      </dsp:txBody>
      <dsp:txXfrm>
        <a:off x="2691407" y="1353919"/>
        <a:ext cx="1932384" cy="1159430"/>
      </dsp:txXfrm>
    </dsp:sp>
    <dsp:sp modelId="{D52C913C-3EE2-4C28-A02A-945DB73A520A}">
      <dsp:nvSpPr>
        <dsp:cNvPr id="0" name=""/>
        <dsp:cNvSpPr/>
      </dsp:nvSpPr>
      <dsp:spPr>
        <a:xfrm>
          <a:off x="4817030" y="1353919"/>
          <a:ext cx="1932384" cy="115943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Activities that can take place at the same time</a:t>
          </a:r>
          <a:endParaRPr lang="en-US" sz="2000" kern="1200" dirty="0"/>
        </a:p>
      </dsp:txBody>
      <dsp:txXfrm>
        <a:off x="4817030" y="1353919"/>
        <a:ext cx="1932384" cy="115943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7FFC94-04E5-44EF-B033-3DBBB9C19611}">
      <dsp:nvSpPr>
        <dsp:cNvPr id="0" name=""/>
        <dsp:cNvSpPr/>
      </dsp:nvSpPr>
      <dsp:spPr>
        <a:xfrm rot="16200000">
          <a:off x="-552514" y="554645"/>
          <a:ext cx="3200400" cy="2091109"/>
        </a:xfrm>
        <a:prstGeom prst="flowChartManualOperation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80578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Operational feasibility</a:t>
          </a:r>
          <a:endParaRPr lang="en-US" sz="2800" kern="1200" dirty="0"/>
        </a:p>
      </dsp:txBody>
      <dsp:txXfrm rot="5400000">
        <a:off x="2132" y="640079"/>
        <a:ext cx="2091109" cy="1920240"/>
      </dsp:txXfrm>
    </dsp:sp>
    <dsp:sp modelId="{408837F6-BE63-4EB2-A4C3-E1413ACA50CD}">
      <dsp:nvSpPr>
        <dsp:cNvPr id="0" name=""/>
        <dsp:cNvSpPr/>
      </dsp:nvSpPr>
      <dsp:spPr>
        <a:xfrm rot="16200000">
          <a:off x="1695428" y="554645"/>
          <a:ext cx="3200400" cy="2091109"/>
        </a:xfrm>
        <a:prstGeom prst="flowChartManualOperation">
          <a:avLst/>
        </a:prstGeom>
        <a:gradFill rotWithShape="0">
          <a:gsLst>
            <a:gs pos="0">
              <a:schemeClr val="accent2">
                <a:shade val="80000"/>
                <a:hueOff val="-11957"/>
                <a:satOff val="-1341"/>
                <a:lumOff val="856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11957"/>
                <a:satOff val="-1341"/>
                <a:lumOff val="856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11957"/>
                <a:satOff val="-1341"/>
                <a:lumOff val="856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80578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Schedule feasibility</a:t>
          </a:r>
          <a:endParaRPr lang="en-US" sz="2800" kern="1200" dirty="0"/>
        </a:p>
      </dsp:txBody>
      <dsp:txXfrm rot="5400000">
        <a:off x="2250074" y="640079"/>
        <a:ext cx="2091109" cy="1920240"/>
      </dsp:txXfrm>
    </dsp:sp>
    <dsp:sp modelId="{3A5108EC-22FC-4382-87F9-1FA0526BBC03}">
      <dsp:nvSpPr>
        <dsp:cNvPr id="0" name=""/>
        <dsp:cNvSpPr/>
      </dsp:nvSpPr>
      <dsp:spPr>
        <a:xfrm rot="16200000">
          <a:off x="3943371" y="554645"/>
          <a:ext cx="3200400" cy="2091109"/>
        </a:xfrm>
        <a:prstGeom prst="flowChartManualOperation">
          <a:avLst/>
        </a:prstGeom>
        <a:gradFill rotWithShape="0">
          <a:gsLst>
            <a:gs pos="0">
              <a:schemeClr val="accent2">
                <a:shade val="80000"/>
                <a:hueOff val="-23915"/>
                <a:satOff val="-2683"/>
                <a:lumOff val="1712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23915"/>
                <a:satOff val="-2683"/>
                <a:lumOff val="1712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23915"/>
                <a:satOff val="-2683"/>
                <a:lumOff val="1712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80578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Technical feasibility</a:t>
          </a:r>
          <a:endParaRPr lang="en-US" sz="2800" kern="1200" dirty="0"/>
        </a:p>
      </dsp:txBody>
      <dsp:txXfrm rot="5400000">
        <a:off x="4498017" y="640079"/>
        <a:ext cx="2091109" cy="1920240"/>
      </dsp:txXfrm>
    </dsp:sp>
    <dsp:sp modelId="{DC526B24-1941-4D69-B58E-DA1C8184A3D3}">
      <dsp:nvSpPr>
        <dsp:cNvPr id="0" name=""/>
        <dsp:cNvSpPr/>
      </dsp:nvSpPr>
      <dsp:spPr>
        <a:xfrm rot="16200000">
          <a:off x="6191314" y="554645"/>
          <a:ext cx="3200400" cy="2091109"/>
        </a:xfrm>
        <a:prstGeom prst="flowChartManualOperation">
          <a:avLst/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35872"/>
                <a:satOff val="-4024"/>
                <a:lumOff val="2568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80578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Economic feasibility</a:t>
          </a:r>
          <a:endParaRPr lang="en-US" sz="2800" kern="1200" dirty="0"/>
        </a:p>
      </dsp:txBody>
      <dsp:txXfrm rot="5400000">
        <a:off x="6745960" y="640079"/>
        <a:ext cx="2091109" cy="192024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C0D9AF-4C07-4715-87DC-C683F4736628}">
      <dsp:nvSpPr>
        <dsp:cNvPr id="0" name=""/>
        <dsp:cNvSpPr/>
      </dsp:nvSpPr>
      <dsp:spPr>
        <a:xfrm>
          <a:off x="0" y="606028"/>
          <a:ext cx="1881187" cy="112871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Review documentation</a:t>
          </a:r>
          <a:endParaRPr lang="en-US" sz="2100" kern="1200" dirty="0"/>
        </a:p>
      </dsp:txBody>
      <dsp:txXfrm>
        <a:off x="0" y="606028"/>
        <a:ext cx="1881187" cy="1128712"/>
      </dsp:txXfrm>
    </dsp:sp>
    <dsp:sp modelId="{E1B93FE0-F74C-4373-A2C5-BE518F8FA82D}">
      <dsp:nvSpPr>
        <dsp:cNvPr id="0" name=""/>
        <dsp:cNvSpPr/>
      </dsp:nvSpPr>
      <dsp:spPr>
        <a:xfrm>
          <a:off x="2069306" y="606028"/>
          <a:ext cx="1881187" cy="112871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Observe</a:t>
          </a:r>
          <a:endParaRPr lang="en-US" sz="2100" kern="1200" dirty="0"/>
        </a:p>
      </dsp:txBody>
      <dsp:txXfrm>
        <a:off x="2069306" y="606028"/>
        <a:ext cx="1881187" cy="1128712"/>
      </dsp:txXfrm>
    </dsp:sp>
    <dsp:sp modelId="{54140D02-AFEA-4802-819F-33ED35778210}">
      <dsp:nvSpPr>
        <dsp:cNvPr id="0" name=""/>
        <dsp:cNvSpPr/>
      </dsp:nvSpPr>
      <dsp:spPr>
        <a:xfrm>
          <a:off x="4138612" y="606028"/>
          <a:ext cx="1881187" cy="112871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Survey</a:t>
          </a:r>
          <a:endParaRPr lang="en-US" sz="2100" kern="1200" dirty="0"/>
        </a:p>
      </dsp:txBody>
      <dsp:txXfrm>
        <a:off x="4138612" y="606028"/>
        <a:ext cx="1881187" cy="1128712"/>
      </dsp:txXfrm>
    </dsp:sp>
    <dsp:sp modelId="{C9A82F4A-4E39-465B-AA1C-B6D54888175F}">
      <dsp:nvSpPr>
        <dsp:cNvPr id="0" name=""/>
        <dsp:cNvSpPr/>
      </dsp:nvSpPr>
      <dsp:spPr>
        <a:xfrm>
          <a:off x="0" y="1922859"/>
          <a:ext cx="1881187" cy="112871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Interview</a:t>
          </a:r>
          <a:endParaRPr lang="en-US" sz="2100" kern="1200" dirty="0"/>
        </a:p>
      </dsp:txBody>
      <dsp:txXfrm>
        <a:off x="0" y="1922859"/>
        <a:ext cx="1881187" cy="1128712"/>
      </dsp:txXfrm>
    </dsp:sp>
    <dsp:sp modelId="{83CB2785-9113-4B01-B05B-A0E9B176AFA8}">
      <dsp:nvSpPr>
        <dsp:cNvPr id="0" name=""/>
        <dsp:cNvSpPr/>
      </dsp:nvSpPr>
      <dsp:spPr>
        <a:xfrm>
          <a:off x="2069306" y="1922859"/>
          <a:ext cx="1881187" cy="112871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JAD Sessions</a:t>
          </a:r>
          <a:endParaRPr lang="en-US" sz="2100" kern="1200" dirty="0"/>
        </a:p>
      </dsp:txBody>
      <dsp:txXfrm>
        <a:off x="2069306" y="1922859"/>
        <a:ext cx="1881187" cy="1128712"/>
      </dsp:txXfrm>
    </dsp:sp>
    <dsp:sp modelId="{AD463308-55AB-4CF7-9E06-6E9FC8A1A8F3}">
      <dsp:nvSpPr>
        <dsp:cNvPr id="0" name=""/>
        <dsp:cNvSpPr/>
      </dsp:nvSpPr>
      <dsp:spPr>
        <a:xfrm>
          <a:off x="4138612" y="1922859"/>
          <a:ext cx="1881187" cy="112871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Research</a:t>
          </a:r>
          <a:endParaRPr lang="en-US" sz="2100" kern="1200" dirty="0"/>
        </a:p>
      </dsp:txBody>
      <dsp:txXfrm>
        <a:off x="4138612" y="1922859"/>
        <a:ext cx="1881187" cy="112871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BBA053-524E-4E5B-99AB-2414F6161E7D}">
      <dsp:nvSpPr>
        <dsp:cNvPr id="0" name=""/>
        <dsp:cNvSpPr/>
      </dsp:nvSpPr>
      <dsp:spPr>
        <a:xfrm>
          <a:off x="0" y="12496"/>
          <a:ext cx="8839200" cy="873953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A user may request a new or modified system</a:t>
          </a:r>
          <a:endParaRPr lang="en-US" sz="2200" kern="1200" dirty="0"/>
        </a:p>
      </dsp:txBody>
      <dsp:txXfrm>
        <a:off x="42663" y="55159"/>
        <a:ext cx="8753874" cy="788627"/>
      </dsp:txXfrm>
    </dsp:sp>
    <dsp:sp modelId="{58BBA79F-7779-4A49-8124-4409382EA6F6}">
      <dsp:nvSpPr>
        <dsp:cNvPr id="0" name=""/>
        <dsp:cNvSpPr/>
      </dsp:nvSpPr>
      <dsp:spPr>
        <a:xfrm>
          <a:off x="0" y="949809"/>
          <a:ext cx="8839200" cy="873953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-8968"/>
                <a:satOff val="-1006"/>
                <a:lumOff val="642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8968"/>
                <a:satOff val="-1006"/>
                <a:lumOff val="642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8968"/>
                <a:satOff val="-1006"/>
                <a:lumOff val="642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Organizations may want to improve hardware, software, or other technology</a:t>
          </a:r>
          <a:endParaRPr lang="en-US" sz="2200" kern="1200" dirty="0"/>
        </a:p>
      </dsp:txBody>
      <dsp:txXfrm>
        <a:off x="42663" y="992472"/>
        <a:ext cx="8753874" cy="788627"/>
      </dsp:txXfrm>
    </dsp:sp>
    <dsp:sp modelId="{C455901D-0CE8-442A-B16D-B16DD98C7950}">
      <dsp:nvSpPr>
        <dsp:cNvPr id="0" name=""/>
        <dsp:cNvSpPr/>
      </dsp:nvSpPr>
      <dsp:spPr>
        <a:xfrm>
          <a:off x="0" y="1887123"/>
          <a:ext cx="8839200" cy="873953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-17936"/>
                <a:satOff val="-2012"/>
                <a:lumOff val="1284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17936"/>
                <a:satOff val="-2012"/>
                <a:lumOff val="1284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17936"/>
                <a:satOff val="-2012"/>
                <a:lumOff val="1284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Situations beyond an organization’s control might require a change</a:t>
          </a:r>
          <a:endParaRPr lang="en-US" sz="2200" kern="1200" dirty="0"/>
        </a:p>
      </dsp:txBody>
      <dsp:txXfrm>
        <a:off x="42663" y="1929786"/>
        <a:ext cx="8753874" cy="788627"/>
      </dsp:txXfrm>
    </dsp:sp>
    <dsp:sp modelId="{F14689EC-448C-4BCC-AB66-D58F579BA272}">
      <dsp:nvSpPr>
        <dsp:cNvPr id="0" name=""/>
        <dsp:cNvSpPr/>
      </dsp:nvSpPr>
      <dsp:spPr>
        <a:xfrm>
          <a:off x="0" y="2824436"/>
          <a:ext cx="8839200" cy="873953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-26904"/>
                <a:satOff val="-3018"/>
                <a:lumOff val="1926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26904"/>
                <a:satOff val="-3018"/>
                <a:lumOff val="1926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26904"/>
                <a:satOff val="-3018"/>
                <a:lumOff val="1926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Management might mandate a change</a:t>
          </a:r>
          <a:endParaRPr lang="en-US" sz="2200" kern="1200" dirty="0"/>
        </a:p>
      </dsp:txBody>
      <dsp:txXfrm>
        <a:off x="42663" y="2867099"/>
        <a:ext cx="8753874" cy="788627"/>
      </dsp:txXfrm>
    </dsp:sp>
    <dsp:sp modelId="{B6DA1D7D-CF04-43F5-87BE-ADED722A5836}">
      <dsp:nvSpPr>
        <dsp:cNvPr id="0" name=""/>
        <dsp:cNvSpPr/>
      </dsp:nvSpPr>
      <dsp:spPr>
        <a:xfrm>
          <a:off x="0" y="3761750"/>
          <a:ext cx="8839200" cy="873953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35872"/>
                <a:satOff val="-4024"/>
                <a:lumOff val="2568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A user may request a new or modified information system using a request for system services or a </a:t>
          </a:r>
          <a:r>
            <a:rPr lang="en-US" sz="2200" b="1" kern="1200" dirty="0" smtClean="0"/>
            <a:t>project request</a:t>
          </a:r>
          <a:endParaRPr lang="en-US" sz="2200" b="1" kern="1200" dirty="0"/>
        </a:p>
      </dsp:txBody>
      <dsp:txXfrm>
        <a:off x="42663" y="3804413"/>
        <a:ext cx="8753874" cy="78862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7EB3CE-268C-4468-8678-F34A153C2E1D}">
      <dsp:nvSpPr>
        <dsp:cNvPr id="0" name=""/>
        <dsp:cNvSpPr/>
      </dsp:nvSpPr>
      <dsp:spPr>
        <a:xfrm>
          <a:off x="571499" y="0"/>
          <a:ext cx="6477000" cy="3149600"/>
        </a:xfrm>
        <a:prstGeom prst="rightArrow">
          <a:avLst/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91479CF-4B93-4FD5-A066-4DAC9FC5C115}">
      <dsp:nvSpPr>
        <dsp:cNvPr id="0" name=""/>
        <dsp:cNvSpPr/>
      </dsp:nvSpPr>
      <dsp:spPr>
        <a:xfrm>
          <a:off x="3813" y="944880"/>
          <a:ext cx="1834306" cy="1259840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Review and approve the project requests</a:t>
          </a:r>
          <a:endParaRPr lang="en-US" sz="1800" kern="1200" dirty="0"/>
        </a:p>
      </dsp:txBody>
      <dsp:txXfrm>
        <a:off x="65313" y="1006380"/>
        <a:ext cx="1711306" cy="1136840"/>
      </dsp:txXfrm>
    </dsp:sp>
    <dsp:sp modelId="{3D794D9C-D200-47B4-BC8F-9C3198A16E5F}">
      <dsp:nvSpPr>
        <dsp:cNvPr id="0" name=""/>
        <dsp:cNvSpPr/>
      </dsp:nvSpPr>
      <dsp:spPr>
        <a:xfrm>
          <a:off x="1929835" y="944880"/>
          <a:ext cx="1834306" cy="1259840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-127231"/>
                <a:satOff val="5670"/>
                <a:lumOff val="7926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-127231"/>
                <a:satOff val="5670"/>
                <a:lumOff val="7926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-127231"/>
                <a:satOff val="5670"/>
                <a:lumOff val="79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Prioritize the project requests</a:t>
          </a:r>
          <a:endParaRPr lang="en-US" sz="1800" kern="1200" dirty="0"/>
        </a:p>
      </dsp:txBody>
      <dsp:txXfrm>
        <a:off x="1991335" y="1006380"/>
        <a:ext cx="1711306" cy="1136840"/>
      </dsp:txXfrm>
    </dsp:sp>
    <dsp:sp modelId="{54E80EA4-CAA5-4B37-BB4D-1A4315E1C088}">
      <dsp:nvSpPr>
        <dsp:cNvPr id="0" name=""/>
        <dsp:cNvSpPr/>
      </dsp:nvSpPr>
      <dsp:spPr>
        <a:xfrm>
          <a:off x="3855857" y="944880"/>
          <a:ext cx="1834306" cy="1259840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-254461"/>
                <a:satOff val="11339"/>
                <a:lumOff val="15853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-254461"/>
                <a:satOff val="11339"/>
                <a:lumOff val="15853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-254461"/>
                <a:satOff val="11339"/>
                <a:lumOff val="1585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Allocate resources</a:t>
          </a:r>
          <a:endParaRPr lang="en-US" sz="1800" kern="1200" dirty="0"/>
        </a:p>
      </dsp:txBody>
      <dsp:txXfrm>
        <a:off x="3917357" y="1006380"/>
        <a:ext cx="1711306" cy="1136840"/>
      </dsp:txXfrm>
    </dsp:sp>
    <dsp:sp modelId="{63155BDC-2DA7-4D26-994F-2129B3DB8174}">
      <dsp:nvSpPr>
        <dsp:cNvPr id="0" name=""/>
        <dsp:cNvSpPr/>
      </dsp:nvSpPr>
      <dsp:spPr>
        <a:xfrm>
          <a:off x="5781879" y="944880"/>
          <a:ext cx="1834306" cy="1259840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-381692"/>
                <a:satOff val="17009"/>
                <a:lumOff val="23779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-381692"/>
                <a:satOff val="17009"/>
                <a:lumOff val="23779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-381692"/>
                <a:satOff val="17009"/>
                <a:lumOff val="2377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Form a project development team</a:t>
          </a:r>
          <a:endParaRPr lang="en-US" sz="1800" kern="1200" dirty="0"/>
        </a:p>
      </dsp:txBody>
      <dsp:txXfrm>
        <a:off x="5843379" y="1006380"/>
        <a:ext cx="1711306" cy="113684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094AAC-642B-4056-9C53-B748180781C0}">
      <dsp:nvSpPr>
        <dsp:cNvPr id="0" name=""/>
        <dsp:cNvSpPr/>
      </dsp:nvSpPr>
      <dsp:spPr>
        <a:xfrm>
          <a:off x="37" y="60523"/>
          <a:ext cx="3560712" cy="91808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Conduct a </a:t>
          </a:r>
          <a:r>
            <a:rPr lang="en-US" sz="2500" b="1" kern="1200" dirty="0" smtClean="0">
              <a:solidFill>
                <a:srgbClr val="DB7531"/>
              </a:solidFill>
            </a:rPr>
            <a:t>preliminary investigation</a:t>
          </a:r>
          <a:endParaRPr lang="en-US" sz="2500" b="1" kern="1200" dirty="0">
            <a:solidFill>
              <a:srgbClr val="DB7531"/>
            </a:solidFill>
          </a:endParaRPr>
        </a:p>
      </dsp:txBody>
      <dsp:txXfrm>
        <a:off x="37" y="60523"/>
        <a:ext cx="3560712" cy="918080"/>
      </dsp:txXfrm>
    </dsp:sp>
    <dsp:sp modelId="{3D7EF612-20BB-4BC8-89E9-F72E4CE58610}">
      <dsp:nvSpPr>
        <dsp:cNvPr id="0" name=""/>
        <dsp:cNvSpPr/>
      </dsp:nvSpPr>
      <dsp:spPr>
        <a:xfrm>
          <a:off x="37" y="978603"/>
          <a:ext cx="3560712" cy="2618472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Determines and defines the exact nature of the problem or improvement</a:t>
          </a:r>
          <a:endParaRPr lang="en-US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Interview the user who submitted the request</a:t>
          </a:r>
          <a:endParaRPr lang="en-US" sz="2500" kern="1200" dirty="0"/>
        </a:p>
      </dsp:txBody>
      <dsp:txXfrm>
        <a:off x="37" y="978603"/>
        <a:ext cx="3560712" cy="2618472"/>
      </dsp:txXfrm>
    </dsp:sp>
    <dsp:sp modelId="{256C75C0-690E-4BA1-9B15-E52F09105387}">
      <dsp:nvSpPr>
        <dsp:cNvPr id="0" name=""/>
        <dsp:cNvSpPr/>
      </dsp:nvSpPr>
      <dsp:spPr>
        <a:xfrm>
          <a:off x="4059249" y="60523"/>
          <a:ext cx="3560712" cy="91808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Perform detailed analysis</a:t>
          </a:r>
          <a:endParaRPr lang="en-US" sz="2500" kern="1200" dirty="0"/>
        </a:p>
      </dsp:txBody>
      <dsp:txXfrm>
        <a:off x="4059249" y="60523"/>
        <a:ext cx="3560712" cy="918080"/>
      </dsp:txXfrm>
    </dsp:sp>
    <dsp:sp modelId="{83563B5B-9DD6-49B8-80D1-B0A5FD8A57B2}">
      <dsp:nvSpPr>
        <dsp:cNvPr id="0" name=""/>
        <dsp:cNvSpPr/>
      </dsp:nvSpPr>
      <dsp:spPr>
        <a:xfrm>
          <a:off x="4059249" y="978603"/>
          <a:ext cx="3560712" cy="2618472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Study how the current system works</a:t>
          </a:r>
          <a:endParaRPr lang="en-US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Determine the users’ wants, needs, and requirements</a:t>
          </a:r>
          <a:endParaRPr lang="en-US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Recommend a solution</a:t>
          </a:r>
          <a:endParaRPr lang="en-US" sz="2500" kern="1200" dirty="0"/>
        </a:p>
      </dsp:txBody>
      <dsp:txXfrm>
        <a:off x="4059249" y="978603"/>
        <a:ext cx="3560712" cy="26184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B4771EE6-3D86-4748-8479-952927AEC780}" type="datetimeFigureOut">
              <a:rPr lang="en-US"/>
              <a:pPr/>
              <a:t>4/14/2020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168C24BF-6650-4257-905E-5A5ECE83C6A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DB6B881C-841C-45C5-9D3D-762339DED359}" type="datetimeFigureOut">
              <a:rPr lang="en-US"/>
              <a:pPr/>
              <a:t>4/14/2020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34F3281D-27AE-480B-9C42-8A74B6300A1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788825D-3782-4995-994D-5721A3E6FA16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678FFB0-044B-4166-976E-4738DA1D8839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B7AF809-4B8A-4B9E-BF98-A4445CD3B3E0}" type="slidenum">
              <a:rPr lang="en-US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84D4904-38BC-48EE-869D-78B6F70E088B}" type="slidenum">
              <a:rPr lang="en-US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FF38C1-6CFE-4F71-873D-67554A2E2DF5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91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F81D5D7-8F9D-47F7-B5C2-ECC98708C0C8}" type="slidenum">
              <a:rPr lang="en-US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32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3E074F4-0C6F-406E-AF66-4E3DF46DB464}" type="slidenum">
              <a:rPr lang="en-US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52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3631699-15AC-4144-859F-8B53AD563A31}" type="slidenum">
              <a:rPr lang="en-US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73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367CEB-8602-4063-A506-4FA3C3D1319B}" type="slidenum">
              <a:rPr lang="en-US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93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3208F70-4AF2-484C-934E-E235F48C8DC7}" type="slidenum">
              <a:rPr lang="en-US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34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945C64C-6E34-4144-BC33-DA6729237268}" type="slidenum">
              <a:rPr lang="en-US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6B20464-3BB3-4966-85D4-E2156C4B39AB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55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52DC697-B04F-4559-8BAD-4708AA446597}" type="slidenum">
              <a:rPr lang="en-US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75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B54C984-4146-4CDF-8E97-2339199D4475}" type="slidenum">
              <a:rPr lang="en-US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96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C915D7C-9FEF-41BB-8B2D-F3B1FC58118C}" type="slidenum">
              <a:rPr lang="en-US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16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BE7C485-E93D-44CC-8738-52E59A0FF56B}" type="slidenum">
              <a:rPr lang="en-US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37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BD9505D-9479-46CD-B6AF-D3FFB7D61F97}" type="slidenum">
              <a:rPr lang="en-US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57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A9A9505-1628-4CFD-AEFF-1834132A6B64}" type="slidenum">
              <a:rPr lang="en-US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78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273CC70-56C1-4B6A-B597-C206CECCE2B7}" type="slidenum">
              <a:rPr lang="en-US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7C56494-E36A-453C-AC22-73C0B0B0CD65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B4B660A-49D8-4F6F-85C6-EAFBB26C8043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918EB6D-BFF2-4A29-85E7-9DA6345842A0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72C3C96-9308-4E46-9B28-2406152472C5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BD11E25-C563-4897-B827-81E481FC7F09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FD5688C-F1C4-4630-BDD5-D9642FED4188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68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7082B7F-F350-4C13-84A3-34AB5F1B6790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 userDrawn="1"/>
        </p:nvSpPr>
        <p:spPr>
          <a:xfrm>
            <a:off x="0" y="4114800"/>
            <a:ext cx="4800600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Arial Black" pitchFamily="34" charset="0"/>
                <a:cs typeface="+mn-cs"/>
              </a:rPr>
              <a:t>Discovering Computers Fundamentals, </a:t>
            </a:r>
            <a:br>
              <a:rPr lang="en-US" sz="2800" dirty="0">
                <a:latin typeface="Arial Black" pitchFamily="34" charset="0"/>
                <a:cs typeface="+mn-cs"/>
              </a:rPr>
            </a:br>
            <a:r>
              <a:rPr lang="en-US" sz="2800" dirty="0">
                <a:latin typeface="Arial Black" pitchFamily="34" charset="0"/>
                <a:cs typeface="+mn-cs"/>
              </a:rPr>
              <a:t>2011 Edition</a:t>
            </a:r>
          </a:p>
        </p:txBody>
      </p:sp>
      <p:sp>
        <p:nvSpPr>
          <p:cNvPr id="3" name="Title 1"/>
          <p:cNvSpPr txBox="1">
            <a:spLocks/>
          </p:cNvSpPr>
          <p:nvPr userDrawn="1"/>
        </p:nvSpPr>
        <p:spPr>
          <a:xfrm>
            <a:off x="0" y="5486400"/>
            <a:ext cx="4800600" cy="6858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800">
                <a:latin typeface="Arial Black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2000" dirty="0" smtClean="0">
                <a:ea typeface="+mj-ea"/>
                <a:cs typeface="+mj-cs"/>
              </a:rPr>
              <a:t>Living in a Digital World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 l="23882" t="2174" r="31429"/>
          <a:stretch>
            <a:fillRect/>
          </a:stretch>
        </p:blipFill>
        <p:spPr bwMode="auto">
          <a:xfrm>
            <a:off x="4724400" y="3429000"/>
            <a:ext cx="4419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3430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11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31C013-9C62-4BB3-B350-1CF6B7379D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11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ACC995-F2A8-44A3-BCF6-AB0747366B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2743200" y="6400800"/>
            <a:ext cx="381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11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33A6093D-131C-4C58-8C14-7711857C3A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11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B54F2A-BCE0-4D73-BD48-03B31BF2B5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>
          <a:xfrm>
            <a:off x="2743200" y="6400800"/>
            <a:ext cx="381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0379F762-570F-424A-88B2-4C5AD89C37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>
          <a:xfrm>
            <a:off x="2743200" y="6400800"/>
            <a:ext cx="381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11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D46BAD56-C6B3-451B-AF98-F6A6533F151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11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5675CC-9292-4611-95EC-E48AE23105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11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CB0F21-38A2-4F3B-89D5-4F9F3F19386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11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91F56A-CFE3-4E1E-A446-3E8DF701A4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11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C155F4-8228-4AB0-89EF-31979FEFC14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52400" y="152400"/>
            <a:ext cx="8839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" y="1600200"/>
            <a:ext cx="8839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Discovering Computers Fundamentals, 2011 Edition Chapter 11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1219200"/>
            <a:ext cx="9144000" cy="457200"/>
          </a:xfrm>
          <a:prstGeom prst="rect">
            <a:avLst/>
          </a:prstGeom>
          <a:gradFill flip="none" rotWithShape="1">
            <a:gsLst>
              <a:gs pos="0">
                <a:srgbClr val="DB753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534400" y="6248400"/>
            <a:ext cx="609600" cy="609600"/>
          </a:xfrm>
          <a:prstGeom prst="rect">
            <a:avLst/>
          </a:prstGeom>
          <a:solidFill>
            <a:srgbClr val="DB753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EEEBCA"/>
                </a:solidFill>
                <a:latin typeface="Calibri" pitchFamily="34" charset="0"/>
              </a:defRPr>
            </a:lvl1pPr>
          </a:lstStyle>
          <a:p>
            <a:fld id="{64E8FC4A-C93D-4C4A-B0ED-9C9047C2F39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>
    <p:fade/>
  </p:transition>
  <p:timing>
    <p:tnLst>
      <p:par>
        <p:cTn id="1" dur="indefinite" restart="never" nodeType="tmRoot"/>
      </p:par>
    </p:tnLst>
  </p:timing>
  <p:hf hdr="0" dt="0"/>
  <p:txStyles>
    <p:titleStyle>
      <a:lvl1pPr algn="l" rtl="0" fontAlgn="base">
        <a:spcBef>
          <a:spcPct val="0"/>
        </a:spcBef>
        <a:spcAft>
          <a:spcPct val="0"/>
        </a:spcAft>
        <a:defRPr sz="4000" b="1" kern="1200">
          <a:solidFill>
            <a:srgbClr val="A52439"/>
          </a:solidFill>
          <a:latin typeface="+mj-lt"/>
          <a:ea typeface="+mj-ea"/>
          <a:cs typeface="Arial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A52439"/>
          </a:solidFill>
          <a:latin typeface="Calibri" pitchFamily="34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A52439"/>
          </a:solidFill>
          <a:latin typeface="Calibri" pitchFamily="34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A52439"/>
          </a:solidFill>
          <a:latin typeface="Calibri" pitchFamily="34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A52439"/>
          </a:solidFill>
          <a:latin typeface="Calibri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A52439"/>
          </a:solidFill>
          <a:latin typeface="Calibri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A52439"/>
          </a:solidFill>
          <a:latin typeface="Calibri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A52439"/>
          </a:solidFill>
          <a:latin typeface="Calibri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A52439"/>
          </a:solidFill>
          <a:latin typeface="Calibri" pitchFamily="34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A52439"/>
        </a:buClr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A52439"/>
        </a:buClr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A52439"/>
        </a:buClr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A52439"/>
        </a:buClr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A52439"/>
        </a:buClr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csite.com/dcf2011cp/ch11/weblink/" TargetMode="External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Relationship Id="rId9" Type="http://schemas.openxmlformats.org/officeDocument/2006/relationships/image" Target="../media/image5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csite.com/dcf2011cp/ch11/weblink/" TargetMode="External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Relationship Id="rId9" Type="http://schemas.openxmlformats.org/officeDocument/2006/relationships/image" Target="../media/image5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site.com/dcf2011cp/ch11/weblink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site.com/dcf2011cp/ch11/weblink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Objectives Overview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1963250"/>
              </p:ext>
            </p:extLst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411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17412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2061678-D39A-4028-AE50-4DC1AC262D83}" type="slidenum">
              <a:rPr lang="en-US"/>
              <a:pPr/>
              <a:t>1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See Page 417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for Detailed Objectives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3CDCF3-D5B2-4556-A6FF-1FBA940E87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E43CDCF3-D5B2-4556-A6FF-1FBA940E87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217FEC4-483F-4515-8993-C1C78F3134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graphicEl>
                                              <a:dgm id="{5217FEC4-483F-4515-8993-C1C78F3134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smtClean="0">
                <a:solidFill>
                  <a:srgbClr val="DB7531"/>
                </a:solidFill>
              </a:rPr>
              <a:t>Documentation</a:t>
            </a:r>
            <a:r>
              <a:rPr lang="en-US" smtClean="0"/>
              <a:t> is the collection and summarization of data and information and includes:</a:t>
            </a:r>
          </a:p>
          <a:p>
            <a:pPr lvl="1"/>
            <a:r>
              <a:rPr lang="en-US" smtClean="0"/>
              <a:t>Reports</a:t>
            </a:r>
          </a:p>
          <a:p>
            <a:pPr lvl="1"/>
            <a:r>
              <a:rPr lang="en-US" smtClean="0"/>
              <a:t>Diagrams</a:t>
            </a:r>
          </a:p>
          <a:p>
            <a:pPr lvl="1"/>
            <a:r>
              <a:rPr lang="en-US" smtClean="0"/>
              <a:t>Programs</a:t>
            </a:r>
          </a:p>
          <a:p>
            <a:pPr lvl="1"/>
            <a:r>
              <a:rPr lang="en-US" smtClean="0"/>
              <a:t>Other information generated during system development</a:t>
            </a:r>
          </a:p>
        </p:txBody>
      </p:sp>
      <p:sp>
        <p:nvSpPr>
          <p:cNvPr id="37891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37892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B395527-341A-463B-81B8-37634A9F337C}" type="slidenum">
              <a:rPr lang="en-US"/>
              <a:pPr/>
              <a:t>10</a:t>
            </a:fld>
            <a:endParaRPr lang="en-US"/>
          </a:p>
        </p:txBody>
      </p:sp>
      <p:sp>
        <p:nvSpPr>
          <p:cNvPr id="37893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Page 422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/>
              <a:t>During system development, members of the project team gather data and information using several techniques</a:t>
            </a:r>
          </a:p>
        </p:txBody>
      </p:sp>
      <p:sp>
        <p:nvSpPr>
          <p:cNvPr id="39939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39940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4383D91-5487-4505-A9F2-3A502695E0BF}" type="slidenum">
              <a:rPr lang="en-US"/>
              <a:pPr/>
              <a:t>11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Pages 422 - 423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Figure 11-4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152400" y="2743200"/>
          <a:ext cx="601980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7" descr="Fig12-04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24600" y="3352800"/>
            <a:ext cx="2687638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5C0D9AF-4C07-4715-87DC-C683F47366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55C0D9AF-4C07-4715-87DC-C683F47366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1B93FE0-F74C-4373-A2C5-BE518F8FA8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E1B93FE0-F74C-4373-A2C5-BE518F8FA8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4140D02-AFEA-4802-819F-33ED357782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54140D02-AFEA-4802-819F-33ED357782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9A82F4A-4E39-465B-AA1C-B6D5488817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C9A82F4A-4E39-465B-AA1C-B6D5488817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3CB2785-9113-4B01-B05B-A0E9B176AF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83CB2785-9113-4B01-B05B-A0E9B176AF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D463308-55AB-4CF7-9E06-6E9FC8A1A8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AD463308-55AB-4CF7-9E06-6E9FC8A1A8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1987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41988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F1A90-E188-4970-8AE9-59AF8EEF01CB}" type="slidenum">
              <a:rPr lang="en-US"/>
              <a:pPr/>
              <a:t>12</a:t>
            </a:fld>
            <a:endParaRPr lang="en-US"/>
          </a:p>
        </p:txBody>
      </p:sp>
      <p:sp>
        <p:nvSpPr>
          <p:cNvPr id="41989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Page 423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8BBA053-524E-4E5B-99AB-2414F6161E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18BBA053-524E-4E5B-99AB-2414F6161E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8BBA79F-7779-4A49-8124-4409382EA6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58BBA79F-7779-4A49-8124-4409382EA6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455901D-0CE8-442A-B16D-B16DD98C79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C455901D-0CE8-442A-B16D-B16DD98C79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14689EC-448C-4BCC-AB66-D58F579BA2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F14689EC-448C-4BCC-AB66-D58F579BA2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6DA1D7D-CF04-43F5-87BE-ADED722A58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B6DA1D7D-CF04-43F5-87BE-ADED722A58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</a:t>
            </a:r>
            <a:r>
              <a:rPr lang="en-US" b="1" smtClean="0">
                <a:solidFill>
                  <a:srgbClr val="DB7531"/>
                </a:solidFill>
              </a:rPr>
              <a:t>planning phase</a:t>
            </a:r>
            <a:r>
              <a:rPr lang="en-US" smtClean="0">
                <a:solidFill>
                  <a:srgbClr val="DB7531"/>
                </a:solidFill>
              </a:rPr>
              <a:t> </a:t>
            </a:r>
            <a:r>
              <a:rPr lang="en-US" smtClean="0"/>
              <a:t>for a project begins when the steering committee receives a project request</a:t>
            </a:r>
          </a:p>
          <a:p>
            <a:r>
              <a:rPr lang="en-US" smtClean="0"/>
              <a:t>Four major activities are performed:</a:t>
            </a:r>
          </a:p>
        </p:txBody>
      </p:sp>
      <p:sp>
        <p:nvSpPr>
          <p:cNvPr id="46083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46084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6A23741-A5A7-4C36-9CFF-7D9278D2AEBC}" type="slidenum">
              <a:rPr lang="en-US"/>
              <a:pPr/>
              <a:t>13</a:t>
            </a:fld>
            <a:endParaRPr lang="en-US"/>
          </a:p>
        </p:txBody>
      </p:sp>
      <p:sp>
        <p:nvSpPr>
          <p:cNvPr id="46085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Page 425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762000" y="3200400"/>
          <a:ext cx="7620000" cy="314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B7EB3CE-268C-4468-8678-F34A153C2E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3B7EB3CE-268C-4468-8678-F34A153C2E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91479CF-4B93-4FD5-A066-4DAC9FC5C1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991479CF-4B93-4FD5-A066-4DAC9FC5C1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D794D9C-D200-47B4-BC8F-9C3198A16E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3D794D9C-D200-47B4-BC8F-9C3198A16E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4E80EA4-CAA5-4B37-BB4D-1A4315E1C0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54E80EA4-CAA5-4B37-BB4D-1A4315E1C0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3155BDC-2DA7-4D26-994F-2129B3DB81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63155BDC-2DA7-4D26-994F-2129B3DB81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</a:t>
            </a:r>
            <a:r>
              <a:rPr lang="en-US" b="1" smtClean="0">
                <a:solidFill>
                  <a:srgbClr val="DB7531"/>
                </a:solidFill>
              </a:rPr>
              <a:t>analysis phase</a:t>
            </a:r>
            <a:r>
              <a:rPr lang="en-US" smtClean="0">
                <a:solidFill>
                  <a:srgbClr val="DB7531"/>
                </a:solidFill>
              </a:rPr>
              <a:t> </a:t>
            </a:r>
            <a:r>
              <a:rPr lang="en-US" smtClean="0"/>
              <a:t>consists of two major activities:</a:t>
            </a:r>
          </a:p>
        </p:txBody>
      </p:sp>
      <p:sp>
        <p:nvSpPr>
          <p:cNvPr id="48131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48132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1D3DD09-8C0A-421E-8B75-99010F386E31}" type="slidenum">
              <a:rPr lang="en-US"/>
              <a:pPr/>
              <a:t>14</a:t>
            </a:fld>
            <a:endParaRPr lang="en-US"/>
          </a:p>
        </p:txBody>
      </p:sp>
      <p:sp>
        <p:nvSpPr>
          <p:cNvPr id="48133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Pages 425 - 427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762000" y="2667000"/>
          <a:ext cx="762000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A094AAC-642B-4056-9C53-B748180781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EA094AAC-642B-4056-9C53-B748180781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D7EF612-20BB-4BC8-89E9-F72E4CE586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3D7EF612-20BB-4BC8-89E9-F72E4CE586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56C75C0-690E-4BA1-9B15-E52F091053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256C75C0-690E-4BA1-9B15-E52F091053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3563B5B-9DD6-49B8-80D1-B0A5FD8A57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83563B5B-9DD6-49B8-80D1-B0A5FD8A57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</a:t>
            </a:r>
            <a:r>
              <a:rPr lang="en-US" b="1" smtClean="0">
                <a:solidFill>
                  <a:srgbClr val="DB7531"/>
                </a:solidFill>
              </a:rPr>
              <a:t>system proposal </a:t>
            </a:r>
            <a:r>
              <a:rPr lang="en-US" smtClean="0"/>
              <a:t>assesses the feasibility of each alternative solution</a:t>
            </a:r>
          </a:p>
          <a:p>
            <a:r>
              <a:rPr lang="en-US" smtClean="0"/>
              <a:t>The steering committee discusses the system proposal and decides which alternative to pursue</a:t>
            </a:r>
          </a:p>
        </p:txBody>
      </p:sp>
      <p:sp>
        <p:nvSpPr>
          <p:cNvPr id="52227" name="Footer Placeholder 4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52228" name="Slide Number Placeholder 5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B36F4AB-1462-4530-96A0-78628291267A}" type="slidenum">
              <a:rPr lang="en-US"/>
              <a:pPr/>
              <a:t>15</a:t>
            </a:fld>
            <a:endParaRPr lang="en-US"/>
          </a:p>
        </p:txBody>
      </p:sp>
      <p:sp>
        <p:nvSpPr>
          <p:cNvPr id="5222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Pages 427 - 428</a:t>
            </a:r>
          </a:p>
        </p:txBody>
      </p:sp>
      <p:graphicFrame>
        <p:nvGraphicFramePr>
          <p:cNvPr id="10" name="Diagram 9"/>
          <p:cNvGraphicFramePr/>
          <p:nvPr/>
        </p:nvGraphicFramePr>
        <p:xfrm>
          <a:off x="1676400" y="3657600"/>
          <a:ext cx="7010400" cy="220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1" name="Group 9"/>
          <p:cNvGrpSpPr>
            <a:grpSpLocks/>
          </p:cNvGrpSpPr>
          <p:nvPr/>
        </p:nvGrpSpPr>
        <p:grpSpPr bwMode="auto">
          <a:xfrm>
            <a:off x="228600" y="5562600"/>
            <a:ext cx="2438400" cy="854075"/>
            <a:chOff x="228600" y="5562600"/>
            <a:chExt cx="2438400" cy="854080"/>
          </a:xfrm>
        </p:grpSpPr>
        <p:pic>
          <p:nvPicPr>
            <p:cNvPr id="12" name="Picture 2" descr="C:\Users\steven\AppData\Local\Microsoft\Windows\Temporary Internet Files\Content.IE5\E6JW1XW7\MCj03252140000[1].wmf">
              <a:hlinkClick r:id="rId8"/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prstClr val="black"/>
                <a:srgbClr val="DB7531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228600" y="5715000"/>
              <a:ext cx="685800" cy="572076"/>
            </a:xfrm>
            <a:prstGeom prst="rect">
              <a:avLst/>
            </a:prstGeom>
            <a:noFill/>
          </p:spPr>
        </p:pic>
        <p:sp>
          <p:nvSpPr>
            <p:cNvPr id="52233" name="Rectangle 12"/>
            <p:cNvSpPr>
              <a:spLocks noChangeArrowheads="1"/>
            </p:cNvSpPr>
            <p:nvPr/>
          </p:nvSpPr>
          <p:spPr bwMode="auto">
            <a:xfrm>
              <a:off x="914400" y="5562600"/>
              <a:ext cx="1752600" cy="854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Clr>
                  <a:schemeClr val="accent1"/>
                </a:buClr>
                <a:buSzPct val="75000"/>
                <a:buFont typeface="Wingdings" pitchFamily="2" charset="2"/>
                <a:buNone/>
              </a:pPr>
              <a:r>
                <a:rPr kumimoji="1" lang="en-US" sz="1100">
                  <a:latin typeface="Arial Narrow" pitchFamily="34" charset="0"/>
                </a:rPr>
                <a:t>Click to view Web Link,</a:t>
              </a:r>
              <a:br>
                <a:rPr kumimoji="1" lang="en-US" sz="1100">
                  <a:latin typeface="Arial Narrow" pitchFamily="34" charset="0"/>
                </a:rPr>
              </a:br>
              <a:r>
                <a:rPr kumimoji="1" lang="en-US" sz="1100">
                  <a:latin typeface="Arial Narrow" pitchFamily="34" charset="0"/>
                </a:rPr>
                <a:t>click Chapter 11, Click Web </a:t>
              </a:r>
              <a:br>
                <a:rPr kumimoji="1" lang="en-US" sz="1100">
                  <a:latin typeface="Arial Narrow" pitchFamily="34" charset="0"/>
                </a:rPr>
              </a:br>
              <a:r>
                <a:rPr kumimoji="1" lang="en-US" sz="1100">
                  <a:latin typeface="Arial Narrow" pitchFamily="34" charset="0"/>
                </a:rPr>
                <a:t>Link from left navigation, </a:t>
              </a:r>
            </a:p>
            <a:p>
              <a:pPr>
                <a:lnSpc>
                  <a:spcPct val="90000"/>
                </a:lnSpc>
                <a:buClr>
                  <a:schemeClr val="accent1"/>
                </a:buClr>
                <a:buSzPct val="75000"/>
                <a:buFont typeface="Wingdings" pitchFamily="2" charset="2"/>
                <a:buNone/>
              </a:pPr>
              <a:r>
                <a:rPr kumimoji="1" lang="en-US" sz="1100">
                  <a:latin typeface="Arial Narrow" pitchFamily="34" charset="0"/>
                </a:rPr>
                <a:t>then click Vertical Market Software  below Chapter 11</a:t>
              </a:r>
              <a:endParaRPr lang="en-US" sz="1100"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A0EC62C-C806-4BF5-8716-58966E2F16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>
                                            <p:graphicEl>
                                              <a:dgm id="{7A0EC62C-C806-4BF5-8716-58966E2F16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F96110B-1EAF-47BE-8D19-EEA85765C0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>
                                            <p:graphicEl>
                                              <a:dgm id="{4F96110B-1EAF-47BE-8D19-EEA85765C0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F8828B4-B24B-46BE-8425-DB6E499AF5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>
                                            <p:graphicEl>
                                              <a:dgm id="{FF8828B4-B24B-46BE-8425-DB6E499AF5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Graphic spid="10" grpId="0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</a:t>
            </a:r>
            <a:r>
              <a:rPr lang="en-US" b="1" smtClean="0">
                <a:solidFill>
                  <a:srgbClr val="DB7531"/>
                </a:solidFill>
              </a:rPr>
              <a:t>design phase</a:t>
            </a:r>
            <a:r>
              <a:rPr lang="en-US" smtClean="0">
                <a:solidFill>
                  <a:srgbClr val="DB7531"/>
                </a:solidFill>
              </a:rPr>
              <a:t> </a:t>
            </a:r>
            <a:r>
              <a:rPr lang="en-US" smtClean="0"/>
              <a:t>consists of two major activities</a:t>
            </a:r>
          </a:p>
        </p:txBody>
      </p:sp>
      <p:sp>
        <p:nvSpPr>
          <p:cNvPr id="54275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54276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E4E791F-ADBB-40D4-99CD-83222C142148}" type="slidenum">
              <a:rPr lang="en-US"/>
              <a:pPr/>
              <a:t>16</a:t>
            </a:fld>
            <a:endParaRPr lang="en-US"/>
          </a:p>
        </p:txBody>
      </p:sp>
      <p:sp>
        <p:nvSpPr>
          <p:cNvPr id="54277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Page 428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533400" y="2209800"/>
          <a:ext cx="80772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49394CA-8699-42D3-BC8F-8652874B85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649394CA-8699-42D3-BC8F-8652874B85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A6A004-7B77-4E55-B6DC-3CB121D431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E9A6A004-7B77-4E55-B6DC-3CB121D431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To acquire the necessary hardware and software:</a:t>
            </a:r>
          </a:p>
        </p:txBody>
      </p:sp>
      <p:sp>
        <p:nvSpPr>
          <p:cNvPr id="56323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56324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A96E0A1-8375-4CDB-BB09-E8C3C23F479B}" type="slidenum">
              <a:rPr lang="en-US"/>
              <a:pPr/>
              <a:t>17</a:t>
            </a:fld>
            <a:endParaRPr lang="en-US"/>
          </a:p>
        </p:txBody>
      </p:sp>
      <p:sp>
        <p:nvSpPr>
          <p:cNvPr id="56325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Pages 428 - 430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152400" y="1905000"/>
          <a:ext cx="8839200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228600" y="5562600"/>
            <a:ext cx="2438400" cy="854075"/>
            <a:chOff x="228600" y="5562600"/>
            <a:chExt cx="2438400" cy="854080"/>
          </a:xfrm>
        </p:grpSpPr>
        <p:pic>
          <p:nvPicPr>
            <p:cNvPr id="9" name="Picture 2" descr="C:\Users\steven\AppData\Local\Microsoft\Windows\Temporary Internet Files\Content.IE5\E6JW1XW7\MCj03252140000[1].wmf">
              <a:hlinkClick r:id="rId8"/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prstClr val="black"/>
                <a:srgbClr val="DB7531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228600" y="5715000"/>
              <a:ext cx="685800" cy="572076"/>
            </a:xfrm>
            <a:prstGeom prst="rect">
              <a:avLst/>
            </a:prstGeom>
            <a:noFill/>
          </p:spPr>
        </p:pic>
        <p:sp>
          <p:nvSpPr>
            <p:cNvPr id="56329" name="Rectangle 9"/>
            <p:cNvSpPr>
              <a:spLocks noChangeArrowheads="1"/>
            </p:cNvSpPr>
            <p:nvPr/>
          </p:nvSpPr>
          <p:spPr bwMode="auto">
            <a:xfrm>
              <a:off x="914400" y="5562600"/>
              <a:ext cx="1752600" cy="854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Clr>
                  <a:schemeClr val="accent1"/>
                </a:buClr>
                <a:buSzPct val="75000"/>
                <a:buFont typeface="Wingdings" pitchFamily="2" charset="2"/>
                <a:buNone/>
              </a:pPr>
              <a:r>
                <a:rPr kumimoji="1" lang="en-US" sz="1100">
                  <a:latin typeface="Arial Narrow" pitchFamily="34" charset="0"/>
                </a:rPr>
                <a:t>Click to view Web Link,</a:t>
              </a:r>
              <a:br>
                <a:rPr kumimoji="1" lang="en-US" sz="1100">
                  <a:latin typeface="Arial Narrow" pitchFamily="34" charset="0"/>
                </a:rPr>
              </a:br>
              <a:r>
                <a:rPr kumimoji="1" lang="en-US" sz="1100">
                  <a:latin typeface="Arial Narrow" pitchFamily="34" charset="0"/>
                </a:rPr>
                <a:t>click Chapter 11, Click Web </a:t>
              </a:r>
              <a:br>
                <a:rPr kumimoji="1" lang="en-US" sz="1100">
                  <a:latin typeface="Arial Narrow" pitchFamily="34" charset="0"/>
                </a:rPr>
              </a:br>
              <a:r>
                <a:rPr kumimoji="1" lang="en-US" sz="1100">
                  <a:latin typeface="Arial Narrow" pitchFamily="34" charset="0"/>
                </a:rPr>
                <a:t>Link from left navigation, </a:t>
              </a:r>
            </a:p>
            <a:p>
              <a:pPr>
                <a:lnSpc>
                  <a:spcPct val="90000"/>
                </a:lnSpc>
                <a:buClr>
                  <a:schemeClr val="accent1"/>
                </a:buClr>
                <a:buSzPct val="75000"/>
                <a:buFont typeface="Wingdings" pitchFamily="2" charset="2"/>
                <a:buNone/>
              </a:pPr>
              <a:r>
                <a:rPr kumimoji="1" lang="en-US" sz="1100">
                  <a:latin typeface="Arial Narrow" pitchFamily="34" charset="0"/>
                </a:rPr>
                <a:t>then click E-Zines  below Chapter 11</a:t>
              </a:r>
              <a:endParaRPr lang="en-US" sz="1100"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0F98D2C-B278-4AFE-8D7B-93B426DE21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D0F98D2C-B278-4AFE-8D7B-93B426DE21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6C3C175-DD76-4F8F-9E88-BEE2A1F8E1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66C3C175-DD76-4F8F-9E88-BEE2A1F8E1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6C7DD3C-5DCC-46BD-9CF7-D6031832BC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B6C7DD3C-5DCC-46BD-9CF7-D6031832BC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662DE6A-A0D5-4B45-9E5C-68B937F63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4662DE6A-A0D5-4B45-9E5C-68B937F63C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209E44D-E2C0-4AC7-9958-DE9C984F8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B209E44D-E2C0-4AC7-9958-DE9C984F8C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5321F90-C608-4620-A685-9813F81F59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E5321F90-C608-4620-A685-9813F81F59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8FEA9B3-714F-4ED6-A9F6-C6B98AAB96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E8FEA9B3-714F-4ED6-A9F6-C6B98AAB96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0CEE0EE-4352-4BBD-A61A-937E1022E4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00CEE0EE-4352-4BBD-A61A-937E1022E4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C2FCE46-F1E4-4231-ACFD-C11612D4EF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">
                                            <p:graphicEl>
                                              <a:dgm id="{4C2FCE46-F1E4-4231-ACFD-C11612D4EF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31ED5D3-EB75-414B-9379-5FACEE34A0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dgm id="{131ED5D3-EB75-414B-9379-5FACEE34A0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75211B4-07BD-4052-96A5-1A68FB8A04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7">
                                            <p:graphicEl>
                                              <a:dgm id="{C75211B4-07BD-4052-96A5-1A68FB8A04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next step is to develop detailed design specifications</a:t>
            </a:r>
          </a:p>
          <a:p>
            <a:pPr lvl="1"/>
            <a:r>
              <a:rPr lang="en-US" smtClean="0"/>
              <a:t>Sometimes called a physical design</a:t>
            </a:r>
          </a:p>
        </p:txBody>
      </p:sp>
      <p:sp>
        <p:nvSpPr>
          <p:cNvPr id="58371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58372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F05DD7D-C74B-4BF2-8486-8D5BCBA15882}" type="slidenum">
              <a:rPr lang="en-US"/>
              <a:pPr/>
              <a:t>18</a:t>
            </a:fld>
            <a:endParaRPr lang="en-US"/>
          </a:p>
        </p:txBody>
      </p:sp>
      <p:sp>
        <p:nvSpPr>
          <p:cNvPr id="58373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Pages 430 - 431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304800" y="3200400"/>
          <a:ext cx="84582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4C1FE8C-A9D7-4D62-B74C-E502F4DB5F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54C1FE8C-A9D7-4D62-B74C-E502F4DB5F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0C31214-5B55-4ACC-9A17-4C79491070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E0C31214-5B55-4ACC-9A17-4C79491070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34BC2B7-5948-423D-B984-08D3EC78E6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F34BC2B7-5948-423D-B984-08D3EC78E6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 </a:t>
            </a:r>
            <a:r>
              <a:rPr lang="en-US" b="1" smtClean="0">
                <a:solidFill>
                  <a:srgbClr val="DB7531"/>
                </a:solidFill>
              </a:rPr>
              <a:t>prototype</a:t>
            </a:r>
            <a:r>
              <a:rPr lang="en-US" smtClean="0"/>
              <a:t> (proof of concept) is a working model of the proposed system</a:t>
            </a:r>
          </a:p>
          <a:p>
            <a:pPr lvl="1"/>
            <a:r>
              <a:rPr lang="en-US" smtClean="0"/>
              <a:t>Prototypes have inadequate or missing documentation</a:t>
            </a:r>
          </a:p>
          <a:p>
            <a:pPr lvl="1"/>
            <a:r>
              <a:rPr lang="en-US" smtClean="0"/>
              <a:t>Users tend to embrace the prototype as a final system</a:t>
            </a:r>
          </a:p>
          <a:p>
            <a:pPr lvl="1"/>
            <a:r>
              <a:rPr lang="en-US" smtClean="0"/>
              <a:t>Should not eliminate or replace activities</a:t>
            </a:r>
          </a:p>
        </p:txBody>
      </p:sp>
      <p:sp>
        <p:nvSpPr>
          <p:cNvPr id="62467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62468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F2B6CC6-7F3E-44F4-B4EF-9FA9DE0D13AF}" type="slidenum">
              <a:rPr lang="en-US"/>
              <a:pPr/>
              <a:t>19</a:t>
            </a:fld>
            <a:endParaRPr lang="en-US"/>
          </a:p>
        </p:txBody>
      </p:sp>
      <p:sp>
        <p:nvSpPr>
          <p:cNvPr id="62469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Page 431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82563" y="1581150"/>
          <a:ext cx="8839199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1507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21508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6914138-B9C1-4C5E-A5CA-3AD0D23A7D61}" type="slidenum">
              <a:rPr lang="en-US"/>
              <a:pPr/>
              <a:t>2</a:t>
            </a:fld>
            <a:endParaRPr lang="en-US"/>
          </a:p>
        </p:txBody>
      </p:sp>
      <p:sp>
        <p:nvSpPr>
          <p:cNvPr id="21509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Page 418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2C2A923-5053-4DE0-B41D-DD0090E036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F2C2A923-5053-4DE0-B41D-DD0090E036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D722EE4-93C9-472A-A2CA-2A12AF2C62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BD722EE4-93C9-472A-A2CA-2A12AF2C62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5683BD-9737-4C09-92DF-3C61CDE166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0F5683BD-9737-4C09-92DF-3C61CDE166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AF3A08F-C02B-4190-A0E4-01B3258EF7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9AF3A08F-C02B-4190-A0E4-01B3258EF7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5275108-6124-46A9-9E15-E3034EA781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05275108-6124-46A9-9E15-E3034EA781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smtClean="0">
                <a:solidFill>
                  <a:srgbClr val="DB7531"/>
                </a:solidFill>
              </a:rPr>
              <a:t>Computer-aided software engineering </a:t>
            </a:r>
            <a:r>
              <a:rPr lang="en-US" smtClean="0"/>
              <a:t>(</a:t>
            </a:r>
            <a:r>
              <a:rPr lang="en-US" b="1" smtClean="0">
                <a:solidFill>
                  <a:srgbClr val="DB7531"/>
                </a:solidFill>
              </a:rPr>
              <a:t>CASE</a:t>
            </a:r>
            <a:r>
              <a:rPr lang="en-US" smtClean="0"/>
              <a:t>) tools are designed to support one or more activities of system development</a:t>
            </a:r>
          </a:p>
        </p:txBody>
      </p:sp>
      <p:sp>
        <p:nvSpPr>
          <p:cNvPr id="64515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64516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68B73A8-29AF-4420-8C63-A547C408096B}" type="slidenum">
              <a:rPr lang="en-US"/>
              <a:pPr/>
              <a:t>20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Page 432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Figure 11-10</a:t>
            </a:r>
            <a:endParaRPr lang="en-US" dirty="0"/>
          </a:p>
        </p:txBody>
      </p:sp>
      <p:pic>
        <p:nvPicPr>
          <p:cNvPr id="11" name="Content Placeholder 6" descr="Fig12-20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3276600"/>
            <a:ext cx="458946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purpose of the </a:t>
            </a:r>
            <a:r>
              <a:rPr lang="en-US" b="1" smtClean="0">
                <a:solidFill>
                  <a:srgbClr val="DB7531"/>
                </a:solidFill>
              </a:rPr>
              <a:t>implementation phase</a:t>
            </a:r>
            <a:r>
              <a:rPr lang="en-US" smtClean="0">
                <a:solidFill>
                  <a:srgbClr val="DB7531"/>
                </a:solidFill>
              </a:rPr>
              <a:t> </a:t>
            </a:r>
            <a:r>
              <a:rPr lang="en-US" smtClean="0"/>
              <a:t>is to construct the new or modified system and then deliver it</a:t>
            </a:r>
          </a:p>
        </p:txBody>
      </p:sp>
      <p:sp>
        <p:nvSpPr>
          <p:cNvPr id="66563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66564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C0AC6AF-DA87-44C6-99E6-F1B3E83A4719}" type="slidenum">
              <a:rPr lang="en-US"/>
              <a:pPr/>
              <a:t>21</a:t>
            </a:fld>
            <a:endParaRPr lang="en-US"/>
          </a:p>
        </p:txBody>
      </p:sp>
      <p:sp>
        <p:nvSpPr>
          <p:cNvPr id="66565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Page 432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0" y="2895600"/>
          <a:ext cx="899160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597616E-D868-4902-88BD-69E90D10DA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A597616E-D868-4902-88BD-69E90D10DA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014C273-9879-4303-8A95-4FE4542301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0014C273-9879-4303-8A95-4FE4542301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E6DA94D-0203-429B-AB77-40A23BAFB1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7E6DA94D-0203-429B-AB77-40A23BAFB1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346D04A-D13A-454E-9767-4FF358D26A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F346D04A-D13A-454E-9767-4FF358D26A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DF23607-A0A8-4626-94D5-BC251034FB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3DF23607-A0A8-4626-94D5-BC251034FB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Various tests should be performed on the new system</a:t>
            </a:r>
          </a:p>
        </p:txBody>
      </p:sp>
      <p:sp>
        <p:nvSpPr>
          <p:cNvPr id="68611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68612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7F7300B-90F8-4206-8ED2-BF72FA386FC9}" type="slidenum">
              <a:rPr lang="en-US"/>
              <a:pPr/>
              <a:t>22</a:t>
            </a:fld>
            <a:endParaRPr lang="en-US"/>
          </a:p>
        </p:txBody>
      </p:sp>
      <p:sp>
        <p:nvSpPr>
          <p:cNvPr id="68613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Page 433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304800" y="2590800"/>
          <a:ext cx="85344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90996BF-D18A-4A71-9B74-827C9ECA07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C90996BF-D18A-4A71-9B74-827C9ECA07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5C85C69-8430-42E1-A64A-548E008848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35C85C69-8430-42E1-A64A-548E008848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D9C9FC5-1A29-4816-AD90-B38466E8FC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DD9C9FC5-1A29-4816-AD90-B38466E8FC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7E04A70-FB3F-4FAE-881A-EAEE5E8D3D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07E04A70-FB3F-4FAE-881A-EAEE5E8D3D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A562AE9-E054-4DC7-A396-3B88A055F8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AA562AE9-E054-4DC7-A396-3B88A055F8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FEEF8AC-0ACE-4A6A-9537-9E95E645DE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2FEEF8AC-0ACE-4A6A-9537-9E95E645DE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CD38DC2-A98A-4BEE-BD4A-500236C877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4CD38DC2-A98A-4BEE-BD4A-500236C877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BEE3836-87A5-42C9-9441-7A24E04EFE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DBEE3836-87A5-42C9-9441-7A24E04EFE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smtClean="0">
                <a:solidFill>
                  <a:srgbClr val="DB7531"/>
                </a:solidFill>
              </a:rPr>
              <a:t>Training</a:t>
            </a:r>
            <a:r>
              <a:rPr lang="en-US" smtClean="0"/>
              <a:t> involves showing users exactly how they will use the new hardware and software in the system</a:t>
            </a:r>
          </a:p>
          <a:p>
            <a:pPr lvl="1"/>
            <a:r>
              <a:rPr lang="en-US" smtClean="0"/>
              <a:t>One-on-one sessions</a:t>
            </a:r>
          </a:p>
          <a:p>
            <a:pPr lvl="1"/>
            <a:r>
              <a:rPr lang="en-US" smtClean="0"/>
              <a:t>Classroom-style lectures</a:t>
            </a:r>
          </a:p>
          <a:p>
            <a:pPr lvl="1"/>
            <a:r>
              <a:rPr lang="en-US" smtClean="0"/>
              <a:t>Web-based training</a:t>
            </a:r>
          </a:p>
        </p:txBody>
      </p:sp>
      <p:sp>
        <p:nvSpPr>
          <p:cNvPr id="70659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70660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8B01036-2076-4A1D-BFFB-9873E57AA450}" type="slidenum">
              <a:rPr lang="en-US"/>
              <a:pPr/>
              <a:t>23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Page 433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Figure 11-11</a:t>
            </a:r>
            <a:endParaRPr lang="en-US" dirty="0"/>
          </a:p>
        </p:txBody>
      </p:sp>
      <p:pic>
        <p:nvPicPr>
          <p:cNvPr id="7" name="Picture 6" descr="Fig12-2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276600"/>
            <a:ext cx="4325938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One or more of four conversion strategies can be used to change from the old system to the new system</a:t>
            </a:r>
          </a:p>
          <a:p>
            <a:pPr lvl="1"/>
            <a:r>
              <a:rPr lang="en-US" b="1" smtClean="0">
                <a:solidFill>
                  <a:srgbClr val="DB7531"/>
                </a:solidFill>
              </a:rPr>
              <a:t>Direct conversion</a:t>
            </a:r>
          </a:p>
          <a:p>
            <a:pPr lvl="1"/>
            <a:r>
              <a:rPr lang="en-US" b="1" smtClean="0">
                <a:solidFill>
                  <a:srgbClr val="DB7531"/>
                </a:solidFill>
              </a:rPr>
              <a:t>Parallel conversion</a:t>
            </a:r>
          </a:p>
          <a:p>
            <a:pPr lvl="1"/>
            <a:r>
              <a:rPr lang="en-US" b="1" smtClean="0">
                <a:solidFill>
                  <a:srgbClr val="DB7531"/>
                </a:solidFill>
              </a:rPr>
              <a:t>Phased conversion</a:t>
            </a:r>
          </a:p>
          <a:p>
            <a:pPr lvl="1"/>
            <a:r>
              <a:rPr lang="en-US" b="1" smtClean="0">
                <a:solidFill>
                  <a:srgbClr val="DB7531"/>
                </a:solidFill>
              </a:rPr>
              <a:t>Pilot conversion</a:t>
            </a:r>
          </a:p>
        </p:txBody>
      </p:sp>
      <p:sp>
        <p:nvSpPr>
          <p:cNvPr id="72707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72708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15883A5-5E0E-47CE-B6D3-AE4BF9D4CE83}" type="slidenum">
              <a:rPr lang="en-US"/>
              <a:pPr/>
              <a:t>24</a:t>
            </a:fld>
            <a:endParaRPr lang="en-US"/>
          </a:p>
        </p:txBody>
      </p:sp>
      <p:sp>
        <p:nvSpPr>
          <p:cNvPr id="72709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Pages 433 - 434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purpose of the </a:t>
            </a:r>
            <a:r>
              <a:rPr lang="en-US" b="1" smtClean="0">
                <a:solidFill>
                  <a:srgbClr val="DB7531"/>
                </a:solidFill>
              </a:rPr>
              <a:t>operation, support, and security phase</a:t>
            </a:r>
            <a:r>
              <a:rPr lang="en-US" smtClean="0"/>
              <a:t> is to provide ongoing assistance for an information system and its users after the system is implemented</a:t>
            </a:r>
          </a:p>
        </p:txBody>
      </p:sp>
      <p:sp>
        <p:nvSpPr>
          <p:cNvPr id="74755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74756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ADFAD22-759B-4C9C-BA17-A8717E6AC878}" type="slidenum">
              <a:rPr lang="en-US"/>
              <a:pPr/>
              <a:t>25</a:t>
            </a:fld>
            <a:endParaRPr lang="en-US"/>
          </a:p>
        </p:txBody>
      </p:sp>
      <p:sp>
        <p:nvSpPr>
          <p:cNvPr id="74757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Page 434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457200" y="3429000"/>
          <a:ext cx="83058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3C8B3B3-497F-4786-AD84-DB1D1120DC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D3C8B3B3-497F-4786-AD84-DB1D1120DC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C980D72-9D86-44DA-9C0A-25FAF2A388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1C980D72-9D86-44DA-9C0A-25FAF2A388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385F7D6-73A7-40BE-B6AB-B892CF311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C385F7D6-73A7-40BE-B6AB-B892CF311F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6146E8F-3078-48A7-8A9E-D3FAC16B42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36146E8F-3078-48A7-8A9E-D3FAC16B42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AFB974-A04F-43A6-9749-F6B40FC740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E4AFB974-A04F-43A6-9749-F6B40FC740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 </a:t>
            </a:r>
            <a:r>
              <a:rPr lang="en-US" b="1" smtClean="0">
                <a:solidFill>
                  <a:srgbClr val="DB7531"/>
                </a:solidFill>
              </a:rPr>
              <a:t>computer security plan</a:t>
            </a:r>
            <a:r>
              <a:rPr lang="en-US" smtClean="0">
                <a:solidFill>
                  <a:srgbClr val="DB7531"/>
                </a:solidFill>
              </a:rPr>
              <a:t> </a:t>
            </a:r>
            <a:r>
              <a:rPr lang="en-US" smtClean="0"/>
              <a:t>should do the following:</a:t>
            </a:r>
          </a:p>
        </p:txBody>
      </p:sp>
      <p:sp>
        <p:nvSpPr>
          <p:cNvPr id="76803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76804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115CAE9-05DC-479D-988A-F5CD63071849}" type="slidenum">
              <a:rPr lang="en-US"/>
              <a:pPr/>
              <a:t>26</a:t>
            </a:fld>
            <a:endParaRPr lang="en-US"/>
          </a:p>
        </p:txBody>
      </p:sp>
      <p:sp>
        <p:nvSpPr>
          <p:cNvPr id="76805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Page 434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381000" y="2209800"/>
          <a:ext cx="80772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5CBCBEA-9D09-4E65-BEB1-DE91808020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75CBCBEA-9D09-4E65-BEB1-DE91808020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CFF9C6F-FC9D-4B42-8154-CA357FCA42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8CFF9C6F-FC9D-4B42-8154-CA357FCA42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3AFA408-C2A2-4078-A961-6E670AAD0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93AFA408-C2A2-4078-A961-6E670AAD0F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23555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44DC92D-090D-4045-8714-98F0F8CEE69F}" type="slidenum">
              <a:rPr lang="en-US"/>
              <a:pPr/>
              <a:t>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Page 418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Figure 11-1</a:t>
            </a:r>
            <a:endParaRPr lang="en-US" dirty="0"/>
          </a:p>
        </p:txBody>
      </p:sp>
      <p:pic>
        <p:nvPicPr>
          <p:cNvPr id="8" name="Content Placeholder 7" descr="CFig11-01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2775" y="1600200"/>
            <a:ext cx="7918450" cy="4648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System development should follow three general guidelines:</a:t>
            </a:r>
          </a:p>
        </p:txBody>
      </p:sp>
      <p:sp>
        <p:nvSpPr>
          <p:cNvPr id="25603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25604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61A0B90-99FD-4773-B949-9417EC4554E6}" type="slidenum">
              <a:rPr lang="en-US"/>
              <a:pPr/>
              <a:t>4</a:t>
            </a:fld>
            <a:endParaRPr lang="en-US"/>
          </a:p>
        </p:txBody>
      </p:sp>
      <p:sp>
        <p:nvSpPr>
          <p:cNvPr id="25605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Page 419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838200" y="2514600"/>
          <a:ext cx="74676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EDE60DC-1357-442D-9AA1-74C585036D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2EDE60DC-1357-442D-9AA1-74C585036D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529240F-6395-4E52-A520-E4D9DD6881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F529240F-6395-4E52-A520-E4D9DD6881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5FDE004-9820-459C-94C8-4F0B9464C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95FDE004-9820-459C-94C8-4F0B9464C0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/>
              <a:t>System development should involve representatives from each department in which the proposed system will be used</a:t>
            </a:r>
          </a:p>
        </p:txBody>
      </p:sp>
      <p:sp>
        <p:nvSpPr>
          <p:cNvPr id="27651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27652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8287627-B756-4D17-8FA8-BC11DEE3D9BE}" type="slidenum">
              <a:rPr lang="en-US"/>
              <a:pPr/>
              <a:t>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Page 419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Figure 11-2</a:t>
            </a:r>
            <a:endParaRPr lang="en-US" dirty="0"/>
          </a:p>
        </p:txBody>
      </p:sp>
      <p:pic>
        <p:nvPicPr>
          <p:cNvPr id="9" name="Picture 8" descr="CFig11-0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2438400"/>
            <a:ext cx="4648200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smtClean="0">
                <a:solidFill>
                  <a:srgbClr val="DB7531"/>
                </a:solidFill>
              </a:rPr>
              <a:t>Project management</a:t>
            </a:r>
            <a:r>
              <a:rPr lang="en-US" sz="2800" smtClean="0">
                <a:solidFill>
                  <a:srgbClr val="DB7531"/>
                </a:solidFill>
              </a:rPr>
              <a:t> </a:t>
            </a:r>
            <a:r>
              <a:rPr lang="en-US" sz="2800" smtClean="0"/>
              <a:t>is the process of planning, scheduling, and then controlling the activities during system development</a:t>
            </a:r>
          </a:p>
          <a:p>
            <a:r>
              <a:rPr lang="en-US" sz="2800" smtClean="0"/>
              <a:t>To plan and schedule a project efficiently, the project leader identifies:</a:t>
            </a:r>
          </a:p>
        </p:txBody>
      </p:sp>
      <p:sp>
        <p:nvSpPr>
          <p:cNvPr id="29699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29700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40EB329-EDAF-4058-915C-E3A14BBEEE5A}" type="slidenum">
              <a:rPr lang="en-US"/>
              <a:pPr/>
              <a:t>6</a:t>
            </a:fld>
            <a:endParaRPr lang="en-US"/>
          </a:p>
        </p:txBody>
      </p:sp>
      <p:sp>
        <p:nvSpPr>
          <p:cNvPr id="29701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Page 420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920750" y="3919537"/>
          <a:ext cx="7315200" cy="25146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681F95F-E68D-4C3C-8B0C-D9E8B000E6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8681F95F-E68D-4C3C-8B0C-D9E8B000E6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873D6F8-CA81-43A4-A3BD-8E91AD7A52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D873D6F8-CA81-43A4-A3BD-8E91AD7A52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7C3AFCF-9FED-42A1-8B3E-04BD336EB0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67C3AFCF-9FED-42A1-8B3E-04BD336EB0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103B5BC-F861-4025-982D-F8E0D04B0A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2103B5BC-F861-4025-982D-F8E0D04B0A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EE1A93E-168A-496D-8DBF-C1EAD3ADCD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2EE1A93E-168A-496D-8DBF-C1EAD3ADCD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52C913C-3EE2-4C28-A02A-945DB73A52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D52C913C-3EE2-4C28-A02A-945DB73A52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31747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E3441A2-1BDC-4F04-9C27-3F0D109D60D8}" type="slidenum">
              <a:rPr lang="en-US"/>
              <a:pPr/>
              <a:t>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Pages 420 - 421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Figure 11-3a</a:t>
            </a:r>
            <a:endParaRPr lang="en-US" dirty="0"/>
          </a:p>
        </p:txBody>
      </p: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228600" y="5562600"/>
            <a:ext cx="2438400" cy="854075"/>
            <a:chOff x="228600" y="5562600"/>
            <a:chExt cx="2438400" cy="854080"/>
          </a:xfrm>
        </p:grpSpPr>
        <p:pic>
          <p:nvPicPr>
            <p:cNvPr id="11" name="Picture 2" descr="C:\Users\steven\AppData\Local\Microsoft\Windows\Temporary Internet Files\Content.IE5\E6JW1XW7\MCj03252140000[1].wmf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rgbClr val="DB7531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228600" y="5715000"/>
              <a:ext cx="685800" cy="572076"/>
            </a:xfrm>
            <a:prstGeom prst="rect">
              <a:avLst/>
            </a:prstGeom>
            <a:noFill/>
          </p:spPr>
        </p:pic>
        <p:sp>
          <p:nvSpPr>
            <p:cNvPr id="31753" name="Rectangle 11"/>
            <p:cNvSpPr>
              <a:spLocks noChangeArrowheads="1"/>
            </p:cNvSpPr>
            <p:nvPr/>
          </p:nvSpPr>
          <p:spPr bwMode="auto">
            <a:xfrm>
              <a:off x="914400" y="5562600"/>
              <a:ext cx="1752600" cy="854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Clr>
                  <a:schemeClr val="accent1"/>
                </a:buClr>
                <a:buSzPct val="75000"/>
                <a:buFont typeface="Wingdings" pitchFamily="2" charset="2"/>
                <a:buNone/>
              </a:pPr>
              <a:r>
                <a:rPr kumimoji="1" lang="en-US" sz="1100">
                  <a:latin typeface="Arial Narrow" pitchFamily="34" charset="0"/>
                </a:rPr>
                <a:t>Click to view Web Link,</a:t>
              </a:r>
              <a:br>
                <a:rPr kumimoji="1" lang="en-US" sz="1100">
                  <a:latin typeface="Arial Narrow" pitchFamily="34" charset="0"/>
                </a:rPr>
              </a:br>
              <a:r>
                <a:rPr kumimoji="1" lang="en-US" sz="1100">
                  <a:latin typeface="Arial Narrow" pitchFamily="34" charset="0"/>
                </a:rPr>
                <a:t>click Chapter 11, Click Web </a:t>
              </a:r>
              <a:br>
                <a:rPr kumimoji="1" lang="en-US" sz="1100">
                  <a:latin typeface="Arial Narrow" pitchFamily="34" charset="0"/>
                </a:rPr>
              </a:br>
              <a:r>
                <a:rPr kumimoji="1" lang="en-US" sz="1100">
                  <a:latin typeface="Arial Narrow" pitchFamily="34" charset="0"/>
                </a:rPr>
                <a:t>Link from left navigation, </a:t>
              </a:r>
            </a:p>
            <a:p>
              <a:pPr>
                <a:lnSpc>
                  <a:spcPct val="90000"/>
                </a:lnSpc>
                <a:buClr>
                  <a:schemeClr val="accent1"/>
                </a:buClr>
                <a:buSzPct val="75000"/>
                <a:buFont typeface="Wingdings" pitchFamily="2" charset="2"/>
                <a:buNone/>
              </a:pPr>
              <a:r>
                <a:rPr kumimoji="1" lang="en-US" sz="1100">
                  <a:latin typeface="Arial Narrow" pitchFamily="34" charset="0"/>
                </a:rPr>
                <a:t>then click Gantt Charts below Chapter 11</a:t>
              </a:r>
              <a:endParaRPr lang="en-US" sz="1100">
                <a:latin typeface="Calibri" pitchFamily="34" charset="0"/>
              </a:endParaRPr>
            </a:p>
          </p:txBody>
        </p:sp>
      </p:grp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52400" y="1981200"/>
            <a:ext cx="22098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alibri" pitchFamily="34" charset="0"/>
              </a:rPr>
              <a:t>A popular tool used to plan and schedule the time relationships among project activities is a Gantt chart</a:t>
            </a:r>
          </a:p>
        </p:txBody>
      </p:sp>
      <p:pic>
        <p:nvPicPr>
          <p:cNvPr id="15" name="Content Placeholder 14" descr="Fig11-03a.gif"/>
          <p:cNvPicPr>
            <a:picLocks noGrp="1" noChangeAspect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2743200" y="1905000"/>
            <a:ext cx="6172200" cy="3887788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33795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523D325-DB4B-4D9B-A647-7A29B0B5812E}" type="slidenum">
              <a:rPr lang="en-US"/>
              <a:pPr/>
              <a:t>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Pages 420 - 421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Figure 11-3b</a:t>
            </a:r>
            <a:endParaRPr lang="en-US" dirty="0"/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28600" y="5562600"/>
            <a:ext cx="2438400" cy="854075"/>
            <a:chOff x="228600" y="5562600"/>
            <a:chExt cx="2438400" cy="854080"/>
          </a:xfrm>
        </p:grpSpPr>
        <p:pic>
          <p:nvPicPr>
            <p:cNvPr id="11" name="Picture 2" descr="C:\Users\steven\AppData\Local\Microsoft\Windows\Temporary Internet Files\Content.IE5\E6JW1XW7\MCj03252140000[1].wmf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rgbClr val="DB7531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228600" y="5715000"/>
              <a:ext cx="685800" cy="572076"/>
            </a:xfrm>
            <a:prstGeom prst="rect">
              <a:avLst/>
            </a:prstGeom>
            <a:noFill/>
          </p:spPr>
        </p:pic>
        <p:sp>
          <p:nvSpPr>
            <p:cNvPr id="33801" name="Rectangle 11"/>
            <p:cNvSpPr>
              <a:spLocks noChangeArrowheads="1"/>
            </p:cNvSpPr>
            <p:nvPr/>
          </p:nvSpPr>
          <p:spPr bwMode="auto">
            <a:xfrm>
              <a:off x="914400" y="5562600"/>
              <a:ext cx="1752600" cy="854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Clr>
                  <a:schemeClr val="accent1"/>
                </a:buClr>
                <a:buSzPct val="75000"/>
                <a:buFont typeface="Wingdings" pitchFamily="2" charset="2"/>
                <a:buNone/>
              </a:pPr>
              <a:r>
                <a:rPr kumimoji="1" lang="en-US" sz="1100">
                  <a:latin typeface="Arial Narrow" pitchFamily="34" charset="0"/>
                </a:rPr>
                <a:t>Click to view Web Link,</a:t>
              </a:r>
              <a:br>
                <a:rPr kumimoji="1" lang="en-US" sz="1100">
                  <a:latin typeface="Arial Narrow" pitchFamily="34" charset="0"/>
                </a:rPr>
              </a:br>
              <a:r>
                <a:rPr kumimoji="1" lang="en-US" sz="1100">
                  <a:latin typeface="Arial Narrow" pitchFamily="34" charset="0"/>
                </a:rPr>
                <a:t>click Chapter 11, Click Web </a:t>
              </a:r>
              <a:br>
                <a:rPr kumimoji="1" lang="en-US" sz="1100">
                  <a:latin typeface="Arial Narrow" pitchFamily="34" charset="0"/>
                </a:rPr>
              </a:br>
              <a:r>
                <a:rPr kumimoji="1" lang="en-US" sz="1100">
                  <a:latin typeface="Arial Narrow" pitchFamily="34" charset="0"/>
                </a:rPr>
                <a:t>Link from left navigation, </a:t>
              </a:r>
            </a:p>
            <a:p>
              <a:pPr>
                <a:lnSpc>
                  <a:spcPct val="90000"/>
                </a:lnSpc>
                <a:buClr>
                  <a:schemeClr val="accent1"/>
                </a:buClr>
                <a:buSzPct val="75000"/>
                <a:buFont typeface="Wingdings" pitchFamily="2" charset="2"/>
                <a:buNone/>
              </a:pPr>
              <a:r>
                <a:rPr kumimoji="1" lang="en-US" sz="1100">
                  <a:latin typeface="Arial Narrow" pitchFamily="34" charset="0"/>
                </a:rPr>
                <a:t>then click PERT Charts below Chapter 11</a:t>
              </a:r>
              <a:endParaRPr lang="en-US" sz="1100">
                <a:latin typeface="Calibri" pitchFamily="34" charset="0"/>
              </a:endParaRPr>
            </a:p>
          </p:txBody>
        </p:sp>
      </p:grp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52400" y="2590800"/>
            <a:ext cx="22098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alibri" pitchFamily="34" charset="0"/>
              </a:rPr>
              <a:t>A PERT chart also can be used for planning and scheduling time</a:t>
            </a:r>
          </a:p>
        </p:txBody>
      </p:sp>
      <p:pic>
        <p:nvPicPr>
          <p:cNvPr id="15" name="Content Placeholder 14" descr="Fig11-03b.gif"/>
          <p:cNvPicPr>
            <a:picLocks noGrp="1" noChangeAspect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2590800" y="2209800"/>
            <a:ext cx="6273800" cy="29718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System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smtClean="0">
                <a:solidFill>
                  <a:srgbClr val="DB7531"/>
                </a:solidFill>
              </a:rPr>
              <a:t>Feasibility</a:t>
            </a:r>
            <a:r>
              <a:rPr lang="en-US" b="1" smtClean="0"/>
              <a:t> </a:t>
            </a:r>
            <a:r>
              <a:rPr lang="en-US" smtClean="0"/>
              <a:t>is a measure of how suitable the development of a system will be to the organization</a:t>
            </a:r>
            <a:endParaRPr lang="en-US" b="1" smtClean="0"/>
          </a:p>
        </p:txBody>
      </p:sp>
      <p:sp>
        <p:nvSpPr>
          <p:cNvPr id="35843" name="Footer Placeholder 3"/>
          <p:cNvSpPr>
            <a:spLocks noGrp="1"/>
          </p:cNvSpPr>
          <p:nvPr>
            <p:ph type="ftr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cs typeface="Arial" charset="0"/>
              </a:rPr>
              <a:t>Discovering Computers Fundamentals, 2011 Edition Chapter 11</a:t>
            </a:r>
          </a:p>
        </p:txBody>
      </p:sp>
      <p:sp>
        <p:nvSpPr>
          <p:cNvPr id="35844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CA1289B-7694-4507-98BD-91640D645229}" type="slidenum">
              <a:rPr lang="en-US"/>
              <a:pPr/>
              <a:t>9</a:t>
            </a:fld>
            <a:endParaRPr lang="en-US"/>
          </a:p>
        </p:txBody>
      </p:sp>
      <p:sp>
        <p:nvSpPr>
          <p:cNvPr id="35845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Page 421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152400" y="3048000"/>
          <a:ext cx="88392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57FFC94-04E5-44EF-B033-3DBBB9C196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657FFC94-04E5-44EF-B033-3DBBB9C196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08837F6-BE63-4EB2-A4C3-E1413ACA50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408837F6-BE63-4EB2-A4C3-E1413ACA50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A5108EC-22FC-4382-87F9-1FA0526BBC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3A5108EC-22FC-4382-87F9-1FA0526BBC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C526B24-1941-4D69-B58E-DA1C8184A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DC526B24-1941-4D69-B58E-DA1C8184A3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1261</TotalTime>
  <Words>1269</Words>
  <Application>Microsoft Office PowerPoint</Application>
  <PresentationFormat>On-screen Show (4:3)</PresentationFormat>
  <Paragraphs>261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Arial Black</vt:lpstr>
      <vt:lpstr>Arial Narrow</vt:lpstr>
      <vt:lpstr>Calibri</vt:lpstr>
      <vt:lpstr>Wingdings</vt:lpstr>
      <vt:lpstr>Office Theme</vt:lpstr>
      <vt:lpstr>Objectives Overview</vt:lpstr>
      <vt:lpstr>System Development</vt:lpstr>
      <vt:lpstr>System Development</vt:lpstr>
      <vt:lpstr>System Development</vt:lpstr>
      <vt:lpstr>System Development</vt:lpstr>
      <vt:lpstr>System Development</vt:lpstr>
      <vt:lpstr>System Development</vt:lpstr>
      <vt:lpstr>System Development</vt:lpstr>
      <vt:lpstr>System Development</vt:lpstr>
      <vt:lpstr>System Development</vt:lpstr>
      <vt:lpstr>System Development</vt:lpstr>
      <vt:lpstr>System Development</vt:lpstr>
      <vt:lpstr>System Development</vt:lpstr>
      <vt:lpstr>System Development</vt:lpstr>
      <vt:lpstr>System Development</vt:lpstr>
      <vt:lpstr>System Development</vt:lpstr>
      <vt:lpstr>System Development</vt:lpstr>
      <vt:lpstr>System Development</vt:lpstr>
      <vt:lpstr>System Development</vt:lpstr>
      <vt:lpstr>System Development</vt:lpstr>
      <vt:lpstr>System Development</vt:lpstr>
      <vt:lpstr>System Development</vt:lpstr>
      <vt:lpstr>System Development</vt:lpstr>
      <vt:lpstr>System Development</vt:lpstr>
      <vt:lpstr>System Development</vt:lpstr>
      <vt:lpstr>System Development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steven</dc:creator>
  <cp:lastModifiedBy>zooni</cp:lastModifiedBy>
  <cp:revision>140</cp:revision>
  <dcterms:created xsi:type="dcterms:W3CDTF">2008-12-18T17:11:12Z</dcterms:created>
  <dcterms:modified xsi:type="dcterms:W3CDTF">2020-04-14T07:45:34Z</dcterms:modified>
</cp:coreProperties>
</file>